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3400" cy="151257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2214" y="-1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B77D4-6090-4501-B571-E62AFA8C8B71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6125"/>
            <a:ext cx="26352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49059-C6A4-4B19-AE8D-EC4519975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51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49059-C6A4-4B19-AE8D-EC4519975EA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65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66532" y="5547159"/>
            <a:ext cx="4523740" cy="1686560"/>
          </a:xfrm>
          <a:custGeom>
            <a:avLst/>
            <a:gdLst/>
            <a:ahLst/>
            <a:cxnLst/>
            <a:rect l="l" t="t" r="r" b="b"/>
            <a:pathLst>
              <a:path w="4523740" h="1686559">
                <a:moveTo>
                  <a:pt x="0" y="179997"/>
                </a:moveTo>
                <a:lnTo>
                  <a:pt x="6458" y="132290"/>
                </a:lnTo>
                <a:lnTo>
                  <a:pt x="24666" y="89332"/>
                </a:lnTo>
                <a:lnTo>
                  <a:pt x="52874" y="52874"/>
                </a:lnTo>
                <a:lnTo>
                  <a:pt x="89332" y="24666"/>
                </a:lnTo>
                <a:lnTo>
                  <a:pt x="132290" y="6458"/>
                </a:lnTo>
                <a:lnTo>
                  <a:pt x="179997" y="0"/>
                </a:lnTo>
                <a:lnTo>
                  <a:pt x="4343247" y="0"/>
                </a:lnTo>
                <a:lnTo>
                  <a:pt x="4390954" y="6458"/>
                </a:lnTo>
                <a:lnTo>
                  <a:pt x="4433911" y="24666"/>
                </a:lnTo>
                <a:lnTo>
                  <a:pt x="4470369" y="52874"/>
                </a:lnTo>
                <a:lnTo>
                  <a:pt x="4498578" y="89332"/>
                </a:lnTo>
                <a:lnTo>
                  <a:pt x="4516786" y="132290"/>
                </a:lnTo>
                <a:lnTo>
                  <a:pt x="4523244" y="179997"/>
                </a:lnTo>
                <a:lnTo>
                  <a:pt x="4523244" y="1506258"/>
                </a:lnTo>
                <a:lnTo>
                  <a:pt x="4516786" y="1553965"/>
                </a:lnTo>
                <a:lnTo>
                  <a:pt x="4498578" y="1596922"/>
                </a:lnTo>
                <a:lnTo>
                  <a:pt x="4470369" y="1633380"/>
                </a:lnTo>
                <a:lnTo>
                  <a:pt x="4433911" y="1661588"/>
                </a:lnTo>
                <a:lnTo>
                  <a:pt x="4390954" y="1679796"/>
                </a:lnTo>
                <a:lnTo>
                  <a:pt x="4343247" y="1686255"/>
                </a:lnTo>
                <a:lnTo>
                  <a:pt x="179997" y="1686255"/>
                </a:lnTo>
                <a:lnTo>
                  <a:pt x="132290" y="1679796"/>
                </a:lnTo>
                <a:lnTo>
                  <a:pt x="89332" y="1661588"/>
                </a:lnTo>
                <a:lnTo>
                  <a:pt x="52874" y="1633380"/>
                </a:lnTo>
                <a:lnTo>
                  <a:pt x="24666" y="1596922"/>
                </a:lnTo>
                <a:lnTo>
                  <a:pt x="6458" y="1553965"/>
                </a:lnTo>
                <a:lnTo>
                  <a:pt x="0" y="1506258"/>
                </a:lnTo>
                <a:lnTo>
                  <a:pt x="0" y="179997"/>
                </a:lnTo>
                <a:close/>
              </a:path>
            </a:pathLst>
          </a:custGeom>
          <a:ln w="25196">
            <a:solidFill>
              <a:srgbClr val="5DA9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180031" y="6334128"/>
            <a:ext cx="106045" cy="122555"/>
          </a:xfrm>
          <a:custGeom>
            <a:avLst/>
            <a:gdLst/>
            <a:ahLst/>
            <a:cxnLst/>
            <a:rect l="l" t="t" r="r" b="b"/>
            <a:pathLst>
              <a:path w="106045" h="122554">
                <a:moveTo>
                  <a:pt x="0" y="0"/>
                </a:moveTo>
                <a:lnTo>
                  <a:pt x="0" y="121945"/>
                </a:lnTo>
                <a:lnTo>
                  <a:pt x="105600" y="60972"/>
                </a:lnTo>
                <a:lnTo>
                  <a:pt x="0" y="0"/>
                </a:lnTo>
                <a:close/>
              </a:path>
            </a:pathLst>
          </a:custGeom>
          <a:solidFill>
            <a:srgbClr val="5DA9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66532" y="11502741"/>
            <a:ext cx="4523740" cy="1686560"/>
          </a:xfrm>
          <a:custGeom>
            <a:avLst/>
            <a:gdLst/>
            <a:ahLst/>
            <a:cxnLst/>
            <a:rect l="l" t="t" r="r" b="b"/>
            <a:pathLst>
              <a:path w="4523740" h="1686559">
                <a:moveTo>
                  <a:pt x="0" y="179997"/>
                </a:moveTo>
                <a:lnTo>
                  <a:pt x="6458" y="132290"/>
                </a:lnTo>
                <a:lnTo>
                  <a:pt x="24666" y="89332"/>
                </a:lnTo>
                <a:lnTo>
                  <a:pt x="52874" y="52874"/>
                </a:lnTo>
                <a:lnTo>
                  <a:pt x="89332" y="24666"/>
                </a:lnTo>
                <a:lnTo>
                  <a:pt x="132290" y="6458"/>
                </a:lnTo>
                <a:lnTo>
                  <a:pt x="179997" y="0"/>
                </a:lnTo>
                <a:lnTo>
                  <a:pt x="4343247" y="0"/>
                </a:lnTo>
                <a:lnTo>
                  <a:pt x="4390954" y="6458"/>
                </a:lnTo>
                <a:lnTo>
                  <a:pt x="4433911" y="24666"/>
                </a:lnTo>
                <a:lnTo>
                  <a:pt x="4470369" y="52874"/>
                </a:lnTo>
                <a:lnTo>
                  <a:pt x="4498578" y="89332"/>
                </a:lnTo>
                <a:lnTo>
                  <a:pt x="4516786" y="132290"/>
                </a:lnTo>
                <a:lnTo>
                  <a:pt x="4523244" y="179997"/>
                </a:lnTo>
                <a:lnTo>
                  <a:pt x="4523244" y="1506258"/>
                </a:lnTo>
                <a:lnTo>
                  <a:pt x="4516786" y="1553965"/>
                </a:lnTo>
                <a:lnTo>
                  <a:pt x="4498578" y="1596922"/>
                </a:lnTo>
                <a:lnTo>
                  <a:pt x="4470369" y="1633380"/>
                </a:lnTo>
                <a:lnTo>
                  <a:pt x="4433911" y="1661588"/>
                </a:lnTo>
                <a:lnTo>
                  <a:pt x="4390954" y="1679796"/>
                </a:lnTo>
                <a:lnTo>
                  <a:pt x="4343247" y="1686255"/>
                </a:lnTo>
                <a:lnTo>
                  <a:pt x="179997" y="1686255"/>
                </a:lnTo>
                <a:lnTo>
                  <a:pt x="132290" y="1679796"/>
                </a:lnTo>
                <a:lnTo>
                  <a:pt x="89332" y="1661588"/>
                </a:lnTo>
                <a:lnTo>
                  <a:pt x="52874" y="1633380"/>
                </a:lnTo>
                <a:lnTo>
                  <a:pt x="24666" y="1596922"/>
                </a:lnTo>
                <a:lnTo>
                  <a:pt x="6458" y="1553965"/>
                </a:lnTo>
                <a:lnTo>
                  <a:pt x="0" y="1506258"/>
                </a:lnTo>
                <a:lnTo>
                  <a:pt x="0" y="179997"/>
                </a:lnTo>
                <a:close/>
              </a:path>
            </a:pathLst>
          </a:custGeom>
          <a:ln w="25196">
            <a:solidFill>
              <a:srgbClr val="5DA9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180031" y="12289696"/>
            <a:ext cx="106045" cy="122555"/>
          </a:xfrm>
          <a:custGeom>
            <a:avLst/>
            <a:gdLst/>
            <a:ahLst/>
            <a:cxnLst/>
            <a:rect l="l" t="t" r="r" b="b"/>
            <a:pathLst>
              <a:path w="106045" h="122554">
                <a:moveTo>
                  <a:pt x="0" y="0"/>
                </a:moveTo>
                <a:lnTo>
                  <a:pt x="0" y="121945"/>
                </a:lnTo>
                <a:lnTo>
                  <a:pt x="105600" y="60972"/>
                </a:lnTo>
                <a:lnTo>
                  <a:pt x="0" y="0"/>
                </a:lnTo>
                <a:close/>
              </a:path>
            </a:pathLst>
          </a:custGeom>
          <a:solidFill>
            <a:srgbClr val="5DA9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852368" y="7842177"/>
            <a:ext cx="4523740" cy="1686560"/>
          </a:xfrm>
          <a:custGeom>
            <a:avLst/>
            <a:gdLst/>
            <a:ahLst/>
            <a:cxnLst/>
            <a:rect l="l" t="t" r="r" b="b"/>
            <a:pathLst>
              <a:path w="4523740" h="1686559">
                <a:moveTo>
                  <a:pt x="0" y="179984"/>
                </a:moveTo>
                <a:lnTo>
                  <a:pt x="6458" y="132278"/>
                </a:lnTo>
                <a:lnTo>
                  <a:pt x="24667" y="89323"/>
                </a:lnTo>
                <a:lnTo>
                  <a:pt x="52876" y="52868"/>
                </a:lnTo>
                <a:lnTo>
                  <a:pt x="89336" y="24663"/>
                </a:lnTo>
                <a:lnTo>
                  <a:pt x="132297" y="6457"/>
                </a:lnTo>
                <a:lnTo>
                  <a:pt x="180009" y="0"/>
                </a:lnTo>
                <a:lnTo>
                  <a:pt x="4343247" y="0"/>
                </a:lnTo>
                <a:lnTo>
                  <a:pt x="4390954" y="6457"/>
                </a:lnTo>
                <a:lnTo>
                  <a:pt x="4433911" y="24663"/>
                </a:lnTo>
                <a:lnTo>
                  <a:pt x="4470369" y="52868"/>
                </a:lnTo>
                <a:lnTo>
                  <a:pt x="4498578" y="89323"/>
                </a:lnTo>
                <a:lnTo>
                  <a:pt x="4516786" y="132278"/>
                </a:lnTo>
                <a:lnTo>
                  <a:pt x="4523244" y="179984"/>
                </a:lnTo>
                <a:lnTo>
                  <a:pt x="4523244" y="1506245"/>
                </a:lnTo>
                <a:lnTo>
                  <a:pt x="4516786" y="1553953"/>
                </a:lnTo>
                <a:lnTo>
                  <a:pt x="4498578" y="1596913"/>
                </a:lnTo>
                <a:lnTo>
                  <a:pt x="4470369" y="1633373"/>
                </a:lnTo>
                <a:lnTo>
                  <a:pt x="4433911" y="1661585"/>
                </a:lnTo>
                <a:lnTo>
                  <a:pt x="4390954" y="1679795"/>
                </a:lnTo>
                <a:lnTo>
                  <a:pt x="4343247" y="1686255"/>
                </a:lnTo>
                <a:lnTo>
                  <a:pt x="180009" y="1686255"/>
                </a:lnTo>
                <a:lnTo>
                  <a:pt x="132297" y="1679795"/>
                </a:lnTo>
                <a:lnTo>
                  <a:pt x="89336" y="1661585"/>
                </a:lnTo>
                <a:lnTo>
                  <a:pt x="52876" y="1633373"/>
                </a:lnTo>
                <a:lnTo>
                  <a:pt x="24667" y="1596913"/>
                </a:lnTo>
                <a:lnTo>
                  <a:pt x="6458" y="1553953"/>
                </a:lnTo>
                <a:lnTo>
                  <a:pt x="0" y="1506245"/>
                </a:lnTo>
                <a:lnTo>
                  <a:pt x="0" y="179984"/>
                </a:lnTo>
                <a:close/>
              </a:path>
            </a:pathLst>
          </a:custGeom>
          <a:ln w="25196">
            <a:solidFill>
              <a:srgbClr val="5DA9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0365867" y="8629132"/>
            <a:ext cx="106045" cy="122555"/>
          </a:xfrm>
          <a:custGeom>
            <a:avLst/>
            <a:gdLst/>
            <a:ahLst/>
            <a:cxnLst/>
            <a:rect l="l" t="t" r="r" b="b"/>
            <a:pathLst>
              <a:path w="106045" h="122554">
                <a:moveTo>
                  <a:pt x="0" y="0"/>
                </a:moveTo>
                <a:lnTo>
                  <a:pt x="0" y="121945"/>
                </a:lnTo>
                <a:lnTo>
                  <a:pt x="105600" y="60972"/>
                </a:lnTo>
                <a:lnTo>
                  <a:pt x="0" y="0"/>
                </a:lnTo>
                <a:close/>
              </a:path>
            </a:pathLst>
          </a:custGeom>
          <a:solidFill>
            <a:srgbClr val="5DA9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5852368" y="9670641"/>
            <a:ext cx="4523740" cy="1686560"/>
          </a:xfrm>
          <a:custGeom>
            <a:avLst/>
            <a:gdLst/>
            <a:ahLst/>
            <a:cxnLst/>
            <a:rect l="l" t="t" r="r" b="b"/>
            <a:pathLst>
              <a:path w="4523740" h="1686559">
                <a:moveTo>
                  <a:pt x="0" y="179984"/>
                </a:moveTo>
                <a:lnTo>
                  <a:pt x="6458" y="132278"/>
                </a:lnTo>
                <a:lnTo>
                  <a:pt x="24667" y="89323"/>
                </a:lnTo>
                <a:lnTo>
                  <a:pt x="52876" y="52868"/>
                </a:lnTo>
                <a:lnTo>
                  <a:pt x="89336" y="24663"/>
                </a:lnTo>
                <a:lnTo>
                  <a:pt x="132297" y="6457"/>
                </a:lnTo>
                <a:lnTo>
                  <a:pt x="180009" y="0"/>
                </a:lnTo>
                <a:lnTo>
                  <a:pt x="4343247" y="0"/>
                </a:lnTo>
                <a:lnTo>
                  <a:pt x="4390954" y="6457"/>
                </a:lnTo>
                <a:lnTo>
                  <a:pt x="4433911" y="24663"/>
                </a:lnTo>
                <a:lnTo>
                  <a:pt x="4470369" y="52868"/>
                </a:lnTo>
                <a:lnTo>
                  <a:pt x="4498578" y="89323"/>
                </a:lnTo>
                <a:lnTo>
                  <a:pt x="4516786" y="132278"/>
                </a:lnTo>
                <a:lnTo>
                  <a:pt x="4523244" y="179984"/>
                </a:lnTo>
                <a:lnTo>
                  <a:pt x="4523244" y="1506245"/>
                </a:lnTo>
                <a:lnTo>
                  <a:pt x="4516786" y="1553953"/>
                </a:lnTo>
                <a:lnTo>
                  <a:pt x="4498578" y="1596913"/>
                </a:lnTo>
                <a:lnTo>
                  <a:pt x="4470369" y="1633373"/>
                </a:lnTo>
                <a:lnTo>
                  <a:pt x="4433911" y="1661585"/>
                </a:lnTo>
                <a:lnTo>
                  <a:pt x="4390954" y="1679795"/>
                </a:lnTo>
                <a:lnTo>
                  <a:pt x="4343247" y="1686255"/>
                </a:lnTo>
                <a:lnTo>
                  <a:pt x="180009" y="1686255"/>
                </a:lnTo>
                <a:lnTo>
                  <a:pt x="132297" y="1679795"/>
                </a:lnTo>
                <a:lnTo>
                  <a:pt x="89336" y="1661585"/>
                </a:lnTo>
                <a:lnTo>
                  <a:pt x="52876" y="1633373"/>
                </a:lnTo>
                <a:lnTo>
                  <a:pt x="24667" y="1596913"/>
                </a:lnTo>
                <a:lnTo>
                  <a:pt x="6458" y="1553953"/>
                </a:lnTo>
                <a:lnTo>
                  <a:pt x="0" y="1506245"/>
                </a:lnTo>
                <a:lnTo>
                  <a:pt x="0" y="179984"/>
                </a:lnTo>
                <a:close/>
              </a:path>
            </a:pathLst>
          </a:custGeom>
          <a:ln w="25196">
            <a:solidFill>
              <a:srgbClr val="F796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365867" y="10450577"/>
            <a:ext cx="106045" cy="122555"/>
          </a:xfrm>
          <a:custGeom>
            <a:avLst/>
            <a:gdLst/>
            <a:ahLst/>
            <a:cxnLst/>
            <a:rect l="l" t="t" r="r" b="b"/>
            <a:pathLst>
              <a:path w="106045" h="122554">
                <a:moveTo>
                  <a:pt x="0" y="0"/>
                </a:moveTo>
                <a:lnTo>
                  <a:pt x="0" y="121945"/>
                </a:lnTo>
                <a:lnTo>
                  <a:pt x="105600" y="60972"/>
                </a:lnTo>
                <a:lnTo>
                  <a:pt x="0" y="0"/>
                </a:lnTo>
                <a:close/>
              </a:path>
            </a:pathLst>
          </a:custGeom>
          <a:solidFill>
            <a:srgbClr val="F796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5852591" y="11506710"/>
            <a:ext cx="4523105" cy="1685289"/>
          </a:xfrm>
          <a:custGeom>
            <a:avLst/>
            <a:gdLst/>
            <a:ahLst/>
            <a:cxnLst/>
            <a:rect l="l" t="t" r="r" b="b"/>
            <a:pathLst>
              <a:path w="4523105" h="1685290">
                <a:moveTo>
                  <a:pt x="0" y="108000"/>
                </a:moveTo>
                <a:lnTo>
                  <a:pt x="8522" y="66067"/>
                </a:lnTo>
                <a:lnTo>
                  <a:pt x="31726" y="31726"/>
                </a:lnTo>
                <a:lnTo>
                  <a:pt x="66067" y="8522"/>
                </a:lnTo>
                <a:lnTo>
                  <a:pt x="108000" y="0"/>
                </a:lnTo>
                <a:lnTo>
                  <a:pt x="4415028" y="0"/>
                </a:lnTo>
                <a:lnTo>
                  <a:pt x="4456956" y="8522"/>
                </a:lnTo>
                <a:lnTo>
                  <a:pt x="4491297" y="31726"/>
                </a:lnTo>
                <a:lnTo>
                  <a:pt x="4514504" y="66067"/>
                </a:lnTo>
                <a:lnTo>
                  <a:pt x="4523028" y="108000"/>
                </a:lnTo>
                <a:lnTo>
                  <a:pt x="4523028" y="1577086"/>
                </a:lnTo>
                <a:lnTo>
                  <a:pt x="4514504" y="1619019"/>
                </a:lnTo>
                <a:lnTo>
                  <a:pt x="4491297" y="1653360"/>
                </a:lnTo>
                <a:lnTo>
                  <a:pt x="4456956" y="1676564"/>
                </a:lnTo>
                <a:lnTo>
                  <a:pt x="4415028" y="1685086"/>
                </a:lnTo>
                <a:lnTo>
                  <a:pt x="108000" y="1685086"/>
                </a:lnTo>
                <a:lnTo>
                  <a:pt x="66067" y="1676564"/>
                </a:lnTo>
                <a:lnTo>
                  <a:pt x="31726" y="1653360"/>
                </a:lnTo>
                <a:lnTo>
                  <a:pt x="8522" y="1619019"/>
                </a:lnTo>
                <a:lnTo>
                  <a:pt x="0" y="1577086"/>
                </a:lnTo>
                <a:lnTo>
                  <a:pt x="0" y="108000"/>
                </a:lnTo>
                <a:close/>
              </a:path>
            </a:pathLst>
          </a:custGeom>
          <a:ln w="24815">
            <a:solidFill>
              <a:srgbClr val="88C8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365867" y="12285975"/>
            <a:ext cx="106045" cy="122555"/>
          </a:xfrm>
          <a:custGeom>
            <a:avLst/>
            <a:gdLst/>
            <a:ahLst/>
            <a:cxnLst/>
            <a:rect l="l" t="t" r="r" b="b"/>
            <a:pathLst>
              <a:path w="106045" h="122554">
                <a:moveTo>
                  <a:pt x="0" y="0"/>
                </a:moveTo>
                <a:lnTo>
                  <a:pt x="0" y="121945"/>
                </a:lnTo>
                <a:lnTo>
                  <a:pt x="105600" y="60972"/>
                </a:lnTo>
                <a:lnTo>
                  <a:pt x="0" y="0"/>
                </a:lnTo>
                <a:close/>
              </a:path>
            </a:pathLst>
          </a:custGeom>
          <a:solidFill>
            <a:srgbClr val="88C8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666532" y="1875420"/>
            <a:ext cx="4523740" cy="1686560"/>
          </a:xfrm>
          <a:custGeom>
            <a:avLst/>
            <a:gdLst/>
            <a:ahLst/>
            <a:cxnLst/>
            <a:rect l="l" t="t" r="r" b="b"/>
            <a:pathLst>
              <a:path w="4523740" h="1686560">
                <a:moveTo>
                  <a:pt x="0" y="179997"/>
                </a:moveTo>
                <a:lnTo>
                  <a:pt x="6458" y="132290"/>
                </a:lnTo>
                <a:lnTo>
                  <a:pt x="24666" y="89332"/>
                </a:lnTo>
                <a:lnTo>
                  <a:pt x="52874" y="52874"/>
                </a:lnTo>
                <a:lnTo>
                  <a:pt x="89332" y="24666"/>
                </a:lnTo>
                <a:lnTo>
                  <a:pt x="132290" y="6458"/>
                </a:lnTo>
                <a:lnTo>
                  <a:pt x="179997" y="0"/>
                </a:lnTo>
                <a:lnTo>
                  <a:pt x="4343247" y="0"/>
                </a:lnTo>
                <a:lnTo>
                  <a:pt x="4390954" y="6458"/>
                </a:lnTo>
                <a:lnTo>
                  <a:pt x="4433911" y="24666"/>
                </a:lnTo>
                <a:lnTo>
                  <a:pt x="4470369" y="52874"/>
                </a:lnTo>
                <a:lnTo>
                  <a:pt x="4498578" y="89332"/>
                </a:lnTo>
                <a:lnTo>
                  <a:pt x="4516786" y="132290"/>
                </a:lnTo>
                <a:lnTo>
                  <a:pt x="4523244" y="179997"/>
                </a:lnTo>
                <a:lnTo>
                  <a:pt x="4523244" y="1506258"/>
                </a:lnTo>
                <a:lnTo>
                  <a:pt x="4516786" y="1553965"/>
                </a:lnTo>
                <a:lnTo>
                  <a:pt x="4498578" y="1596922"/>
                </a:lnTo>
                <a:lnTo>
                  <a:pt x="4470369" y="1633380"/>
                </a:lnTo>
                <a:lnTo>
                  <a:pt x="4433911" y="1661588"/>
                </a:lnTo>
                <a:lnTo>
                  <a:pt x="4390954" y="1679796"/>
                </a:lnTo>
                <a:lnTo>
                  <a:pt x="4343247" y="1686255"/>
                </a:lnTo>
                <a:lnTo>
                  <a:pt x="179997" y="1686255"/>
                </a:lnTo>
                <a:lnTo>
                  <a:pt x="132290" y="1679796"/>
                </a:lnTo>
                <a:lnTo>
                  <a:pt x="89332" y="1661588"/>
                </a:lnTo>
                <a:lnTo>
                  <a:pt x="52874" y="1633380"/>
                </a:lnTo>
                <a:lnTo>
                  <a:pt x="24666" y="1596922"/>
                </a:lnTo>
                <a:lnTo>
                  <a:pt x="6458" y="1553965"/>
                </a:lnTo>
                <a:lnTo>
                  <a:pt x="0" y="1506258"/>
                </a:lnTo>
                <a:lnTo>
                  <a:pt x="0" y="179997"/>
                </a:lnTo>
                <a:close/>
              </a:path>
            </a:pathLst>
          </a:custGeom>
          <a:ln w="25196">
            <a:solidFill>
              <a:srgbClr val="F796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5180031" y="2655369"/>
            <a:ext cx="106045" cy="122555"/>
          </a:xfrm>
          <a:custGeom>
            <a:avLst/>
            <a:gdLst/>
            <a:ahLst/>
            <a:cxnLst/>
            <a:rect l="l" t="t" r="r" b="b"/>
            <a:pathLst>
              <a:path w="106045" h="122555">
                <a:moveTo>
                  <a:pt x="0" y="0"/>
                </a:moveTo>
                <a:lnTo>
                  <a:pt x="0" y="121945"/>
                </a:lnTo>
                <a:lnTo>
                  <a:pt x="105600" y="60972"/>
                </a:lnTo>
                <a:lnTo>
                  <a:pt x="0" y="0"/>
                </a:lnTo>
                <a:close/>
              </a:path>
            </a:pathLst>
          </a:custGeom>
          <a:solidFill>
            <a:srgbClr val="F796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655364" y="1862489"/>
            <a:ext cx="671830" cy="1713230"/>
          </a:xfrm>
          <a:custGeom>
            <a:avLst/>
            <a:gdLst/>
            <a:ahLst/>
            <a:cxnLst/>
            <a:rect l="l" t="t" r="r" b="b"/>
            <a:pathLst>
              <a:path w="671830" h="1713229">
                <a:moveTo>
                  <a:pt x="562648" y="0"/>
                </a:moveTo>
                <a:lnTo>
                  <a:pt x="108889" y="0"/>
                </a:lnTo>
                <a:lnTo>
                  <a:pt x="66608" y="8591"/>
                </a:lnTo>
                <a:lnTo>
                  <a:pt x="31984" y="31984"/>
                </a:lnTo>
                <a:lnTo>
                  <a:pt x="8591" y="66608"/>
                </a:lnTo>
                <a:lnTo>
                  <a:pt x="0" y="108889"/>
                </a:lnTo>
                <a:lnTo>
                  <a:pt x="0" y="1604060"/>
                </a:lnTo>
                <a:lnTo>
                  <a:pt x="8591" y="1646336"/>
                </a:lnTo>
                <a:lnTo>
                  <a:pt x="31984" y="1680960"/>
                </a:lnTo>
                <a:lnTo>
                  <a:pt x="66608" y="1704357"/>
                </a:lnTo>
                <a:lnTo>
                  <a:pt x="108889" y="1712950"/>
                </a:lnTo>
                <a:lnTo>
                  <a:pt x="562648" y="1712950"/>
                </a:lnTo>
                <a:lnTo>
                  <a:pt x="604929" y="1704357"/>
                </a:lnTo>
                <a:lnTo>
                  <a:pt x="639552" y="1680960"/>
                </a:lnTo>
                <a:lnTo>
                  <a:pt x="662946" y="1646336"/>
                </a:lnTo>
                <a:lnTo>
                  <a:pt x="671537" y="1604060"/>
                </a:lnTo>
                <a:lnTo>
                  <a:pt x="671537" y="108889"/>
                </a:lnTo>
                <a:lnTo>
                  <a:pt x="662946" y="66608"/>
                </a:lnTo>
                <a:lnTo>
                  <a:pt x="639552" y="31984"/>
                </a:lnTo>
                <a:lnTo>
                  <a:pt x="604929" y="8591"/>
                </a:lnTo>
                <a:lnTo>
                  <a:pt x="562648" y="0"/>
                </a:lnTo>
                <a:close/>
              </a:path>
            </a:pathLst>
          </a:custGeom>
          <a:solidFill>
            <a:srgbClr val="F796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655364" y="5534668"/>
            <a:ext cx="671830" cy="1710689"/>
          </a:xfrm>
          <a:custGeom>
            <a:avLst/>
            <a:gdLst/>
            <a:ahLst/>
            <a:cxnLst/>
            <a:rect l="l" t="t" r="r" b="b"/>
            <a:pathLst>
              <a:path w="671830" h="1710690">
                <a:moveTo>
                  <a:pt x="562737" y="0"/>
                </a:moveTo>
                <a:lnTo>
                  <a:pt x="108800" y="0"/>
                </a:lnTo>
                <a:lnTo>
                  <a:pt x="66560" y="8586"/>
                </a:lnTo>
                <a:lnTo>
                  <a:pt x="31964" y="31965"/>
                </a:lnTo>
                <a:lnTo>
                  <a:pt x="8586" y="66565"/>
                </a:lnTo>
                <a:lnTo>
                  <a:pt x="0" y="108813"/>
                </a:lnTo>
                <a:lnTo>
                  <a:pt x="0" y="1601470"/>
                </a:lnTo>
                <a:lnTo>
                  <a:pt x="8586" y="1643716"/>
                </a:lnTo>
                <a:lnTo>
                  <a:pt x="31964" y="1678311"/>
                </a:lnTo>
                <a:lnTo>
                  <a:pt x="66560" y="1701686"/>
                </a:lnTo>
                <a:lnTo>
                  <a:pt x="108800" y="1710270"/>
                </a:lnTo>
                <a:lnTo>
                  <a:pt x="562737" y="1710270"/>
                </a:lnTo>
                <a:lnTo>
                  <a:pt x="604983" y="1701686"/>
                </a:lnTo>
                <a:lnTo>
                  <a:pt x="639578" y="1678311"/>
                </a:lnTo>
                <a:lnTo>
                  <a:pt x="662953" y="1643716"/>
                </a:lnTo>
                <a:lnTo>
                  <a:pt x="671537" y="1601470"/>
                </a:lnTo>
                <a:lnTo>
                  <a:pt x="671537" y="108813"/>
                </a:lnTo>
                <a:lnTo>
                  <a:pt x="662953" y="66565"/>
                </a:lnTo>
                <a:lnTo>
                  <a:pt x="639578" y="31965"/>
                </a:lnTo>
                <a:lnTo>
                  <a:pt x="604983" y="8586"/>
                </a:lnTo>
                <a:lnTo>
                  <a:pt x="562737" y="0"/>
                </a:lnTo>
                <a:close/>
              </a:path>
            </a:pathLst>
          </a:custGeom>
          <a:solidFill>
            <a:srgbClr val="5DA9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666532" y="3721702"/>
            <a:ext cx="4523740" cy="1686560"/>
          </a:xfrm>
          <a:custGeom>
            <a:avLst/>
            <a:gdLst/>
            <a:ahLst/>
            <a:cxnLst/>
            <a:rect l="l" t="t" r="r" b="b"/>
            <a:pathLst>
              <a:path w="4523740" h="1686560">
                <a:moveTo>
                  <a:pt x="0" y="179997"/>
                </a:moveTo>
                <a:lnTo>
                  <a:pt x="6458" y="132290"/>
                </a:lnTo>
                <a:lnTo>
                  <a:pt x="24666" y="89332"/>
                </a:lnTo>
                <a:lnTo>
                  <a:pt x="52874" y="52874"/>
                </a:lnTo>
                <a:lnTo>
                  <a:pt x="89332" y="24666"/>
                </a:lnTo>
                <a:lnTo>
                  <a:pt x="132290" y="6458"/>
                </a:lnTo>
                <a:lnTo>
                  <a:pt x="179997" y="0"/>
                </a:lnTo>
                <a:lnTo>
                  <a:pt x="4343247" y="0"/>
                </a:lnTo>
                <a:lnTo>
                  <a:pt x="4390954" y="6458"/>
                </a:lnTo>
                <a:lnTo>
                  <a:pt x="4433911" y="24666"/>
                </a:lnTo>
                <a:lnTo>
                  <a:pt x="4470369" y="52874"/>
                </a:lnTo>
                <a:lnTo>
                  <a:pt x="4498578" y="89332"/>
                </a:lnTo>
                <a:lnTo>
                  <a:pt x="4516786" y="132290"/>
                </a:lnTo>
                <a:lnTo>
                  <a:pt x="4523244" y="179997"/>
                </a:lnTo>
                <a:lnTo>
                  <a:pt x="4523244" y="1506258"/>
                </a:lnTo>
                <a:lnTo>
                  <a:pt x="4516786" y="1553965"/>
                </a:lnTo>
                <a:lnTo>
                  <a:pt x="4498578" y="1596922"/>
                </a:lnTo>
                <a:lnTo>
                  <a:pt x="4470369" y="1633380"/>
                </a:lnTo>
                <a:lnTo>
                  <a:pt x="4433911" y="1661588"/>
                </a:lnTo>
                <a:lnTo>
                  <a:pt x="4390954" y="1679796"/>
                </a:lnTo>
                <a:lnTo>
                  <a:pt x="4343247" y="1686255"/>
                </a:lnTo>
                <a:lnTo>
                  <a:pt x="179997" y="1686255"/>
                </a:lnTo>
                <a:lnTo>
                  <a:pt x="132290" y="1679796"/>
                </a:lnTo>
                <a:lnTo>
                  <a:pt x="89332" y="1661588"/>
                </a:lnTo>
                <a:lnTo>
                  <a:pt x="52874" y="1633380"/>
                </a:lnTo>
                <a:lnTo>
                  <a:pt x="24666" y="1596922"/>
                </a:lnTo>
                <a:lnTo>
                  <a:pt x="6458" y="1553965"/>
                </a:lnTo>
                <a:lnTo>
                  <a:pt x="0" y="1506258"/>
                </a:lnTo>
                <a:lnTo>
                  <a:pt x="0" y="179997"/>
                </a:lnTo>
                <a:close/>
              </a:path>
            </a:pathLst>
          </a:custGeom>
          <a:ln w="25196">
            <a:solidFill>
              <a:srgbClr val="5DA9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5180031" y="4508670"/>
            <a:ext cx="106045" cy="122555"/>
          </a:xfrm>
          <a:custGeom>
            <a:avLst/>
            <a:gdLst/>
            <a:ahLst/>
            <a:cxnLst/>
            <a:rect l="l" t="t" r="r" b="b"/>
            <a:pathLst>
              <a:path w="106045" h="122554">
                <a:moveTo>
                  <a:pt x="0" y="0"/>
                </a:moveTo>
                <a:lnTo>
                  <a:pt x="0" y="121945"/>
                </a:lnTo>
                <a:lnTo>
                  <a:pt x="105600" y="60972"/>
                </a:lnTo>
                <a:lnTo>
                  <a:pt x="0" y="0"/>
                </a:lnTo>
                <a:close/>
              </a:path>
            </a:pathLst>
          </a:custGeom>
          <a:solidFill>
            <a:srgbClr val="5DA9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655364" y="3709210"/>
            <a:ext cx="671830" cy="1710689"/>
          </a:xfrm>
          <a:custGeom>
            <a:avLst/>
            <a:gdLst/>
            <a:ahLst/>
            <a:cxnLst/>
            <a:rect l="l" t="t" r="r" b="b"/>
            <a:pathLst>
              <a:path w="671830" h="1710689">
                <a:moveTo>
                  <a:pt x="562737" y="0"/>
                </a:moveTo>
                <a:lnTo>
                  <a:pt x="108800" y="0"/>
                </a:lnTo>
                <a:lnTo>
                  <a:pt x="66560" y="8586"/>
                </a:lnTo>
                <a:lnTo>
                  <a:pt x="31964" y="31965"/>
                </a:lnTo>
                <a:lnTo>
                  <a:pt x="8586" y="66565"/>
                </a:lnTo>
                <a:lnTo>
                  <a:pt x="0" y="108813"/>
                </a:lnTo>
                <a:lnTo>
                  <a:pt x="0" y="1601470"/>
                </a:lnTo>
                <a:lnTo>
                  <a:pt x="8586" y="1643716"/>
                </a:lnTo>
                <a:lnTo>
                  <a:pt x="31964" y="1678311"/>
                </a:lnTo>
                <a:lnTo>
                  <a:pt x="66560" y="1701686"/>
                </a:lnTo>
                <a:lnTo>
                  <a:pt x="108800" y="1710270"/>
                </a:lnTo>
                <a:lnTo>
                  <a:pt x="562737" y="1710270"/>
                </a:lnTo>
                <a:lnTo>
                  <a:pt x="604983" y="1701686"/>
                </a:lnTo>
                <a:lnTo>
                  <a:pt x="639578" y="1678311"/>
                </a:lnTo>
                <a:lnTo>
                  <a:pt x="662953" y="1643716"/>
                </a:lnTo>
                <a:lnTo>
                  <a:pt x="671537" y="1601470"/>
                </a:lnTo>
                <a:lnTo>
                  <a:pt x="671537" y="108813"/>
                </a:lnTo>
                <a:lnTo>
                  <a:pt x="662953" y="66565"/>
                </a:lnTo>
                <a:lnTo>
                  <a:pt x="639578" y="31965"/>
                </a:lnTo>
                <a:lnTo>
                  <a:pt x="604983" y="8586"/>
                </a:lnTo>
                <a:lnTo>
                  <a:pt x="562737" y="0"/>
                </a:lnTo>
                <a:close/>
              </a:path>
            </a:pathLst>
          </a:custGeom>
          <a:solidFill>
            <a:srgbClr val="5DA9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666532" y="7826760"/>
            <a:ext cx="4523740" cy="1686560"/>
          </a:xfrm>
          <a:custGeom>
            <a:avLst/>
            <a:gdLst/>
            <a:ahLst/>
            <a:cxnLst/>
            <a:rect l="l" t="t" r="r" b="b"/>
            <a:pathLst>
              <a:path w="4523740" h="1686559">
                <a:moveTo>
                  <a:pt x="0" y="179984"/>
                </a:moveTo>
                <a:lnTo>
                  <a:pt x="6458" y="132278"/>
                </a:lnTo>
                <a:lnTo>
                  <a:pt x="24666" y="89323"/>
                </a:lnTo>
                <a:lnTo>
                  <a:pt x="52874" y="52868"/>
                </a:lnTo>
                <a:lnTo>
                  <a:pt x="89332" y="24663"/>
                </a:lnTo>
                <a:lnTo>
                  <a:pt x="132290" y="6457"/>
                </a:lnTo>
                <a:lnTo>
                  <a:pt x="179997" y="0"/>
                </a:lnTo>
                <a:lnTo>
                  <a:pt x="4343247" y="0"/>
                </a:lnTo>
                <a:lnTo>
                  <a:pt x="4390954" y="6457"/>
                </a:lnTo>
                <a:lnTo>
                  <a:pt x="4433911" y="24663"/>
                </a:lnTo>
                <a:lnTo>
                  <a:pt x="4470369" y="52868"/>
                </a:lnTo>
                <a:lnTo>
                  <a:pt x="4498578" y="89323"/>
                </a:lnTo>
                <a:lnTo>
                  <a:pt x="4516786" y="132278"/>
                </a:lnTo>
                <a:lnTo>
                  <a:pt x="4523244" y="179984"/>
                </a:lnTo>
                <a:lnTo>
                  <a:pt x="4523244" y="1506245"/>
                </a:lnTo>
                <a:lnTo>
                  <a:pt x="4516786" y="1553953"/>
                </a:lnTo>
                <a:lnTo>
                  <a:pt x="4498578" y="1596913"/>
                </a:lnTo>
                <a:lnTo>
                  <a:pt x="4470369" y="1633373"/>
                </a:lnTo>
                <a:lnTo>
                  <a:pt x="4433911" y="1661585"/>
                </a:lnTo>
                <a:lnTo>
                  <a:pt x="4390954" y="1679795"/>
                </a:lnTo>
                <a:lnTo>
                  <a:pt x="4343247" y="1686255"/>
                </a:lnTo>
                <a:lnTo>
                  <a:pt x="179997" y="1686255"/>
                </a:lnTo>
                <a:lnTo>
                  <a:pt x="132290" y="1679795"/>
                </a:lnTo>
                <a:lnTo>
                  <a:pt x="89332" y="1661585"/>
                </a:lnTo>
                <a:lnTo>
                  <a:pt x="52874" y="1633373"/>
                </a:lnTo>
                <a:lnTo>
                  <a:pt x="24666" y="1596913"/>
                </a:lnTo>
                <a:lnTo>
                  <a:pt x="6458" y="1553953"/>
                </a:lnTo>
                <a:lnTo>
                  <a:pt x="0" y="1506245"/>
                </a:lnTo>
                <a:lnTo>
                  <a:pt x="0" y="179984"/>
                </a:lnTo>
                <a:close/>
              </a:path>
            </a:pathLst>
          </a:custGeom>
          <a:ln w="25196">
            <a:solidFill>
              <a:srgbClr val="F796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5180031" y="8606696"/>
            <a:ext cx="106045" cy="122555"/>
          </a:xfrm>
          <a:custGeom>
            <a:avLst/>
            <a:gdLst/>
            <a:ahLst/>
            <a:cxnLst/>
            <a:rect l="l" t="t" r="r" b="b"/>
            <a:pathLst>
              <a:path w="106045" h="122554">
                <a:moveTo>
                  <a:pt x="0" y="0"/>
                </a:moveTo>
                <a:lnTo>
                  <a:pt x="0" y="121945"/>
                </a:lnTo>
                <a:lnTo>
                  <a:pt x="105600" y="60972"/>
                </a:lnTo>
                <a:lnTo>
                  <a:pt x="0" y="0"/>
                </a:lnTo>
                <a:close/>
              </a:path>
            </a:pathLst>
          </a:custGeom>
          <a:solidFill>
            <a:srgbClr val="F796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655364" y="7813809"/>
            <a:ext cx="671830" cy="1713230"/>
          </a:xfrm>
          <a:custGeom>
            <a:avLst/>
            <a:gdLst/>
            <a:ahLst/>
            <a:cxnLst/>
            <a:rect l="l" t="t" r="r" b="b"/>
            <a:pathLst>
              <a:path w="671830" h="1713229">
                <a:moveTo>
                  <a:pt x="562648" y="0"/>
                </a:moveTo>
                <a:lnTo>
                  <a:pt x="108889" y="0"/>
                </a:lnTo>
                <a:lnTo>
                  <a:pt x="66608" y="8595"/>
                </a:lnTo>
                <a:lnTo>
                  <a:pt x="31984" y="31996"/>
                </a:lnTo>
                <a:lnTo>
                  <a:pt x="8591" y="66624"/>
                </a:lnTo>
                <a:lnTo>
                  <a:pt x="0" y="108902"/>
                </a:lnTo>
                <a:lnTo>
                  <a:pt x="0" y="1604073"/>
                </a:lnTo>
                <a:lnTo>
                  <a:pt x="8591" y="1646349"/>
                </a:lnTo>
                <a:lnTo>
                  <a:pt x="31984" y="1680973"/>
                </a:lnTo>
                <a:lnTo>
                  <a:pt x="66608" y="1704369"/>
                </a:lnTo>
                <a:lnTo>
                  <a:pt x="108889" y="1712963"/>
                </a:lnTo>
                <a:lnTo>
                  <a:pt x="562648" y="1712963"/>
                </a:lnTo>
                <a:lnTo>
                  <a:pt x="604929" y="1704369"/>
                </a:lnTo>
                <a:lnTo>
                  <a:pt x="639552" y="1680973"/>
                </a:lnTo>
                <a:lnTo>
                  <a:pt x="662946" y="1646349"/>
                </a:lnTo>
                <a:lnTo>
                  <a:pt x="671537" y="1604073"/>
                </a:lnTo>
                <a:lnTo>
                  <a:pt x="671537" y="108902"/>
                </a:lnTo>
                <a:lnTo>
                  <a:pt x="662946" y="66624"/>
                </a:lnTo>
                <a:lnTo>
                  <a:pt x="639552" y="31996"/>
                </a:lnTo>
                <a:lnTo>
                  <a:pt x="604929" y="8595"/>
                </a:lnTo>
                <a:lnTo>
                  <a:pt x="562648" y="0"/>
                </a:lnTo>
                <a:close/>
              </a:path>
            </a:pathLst>
          </a:custGeom>
          <a:solidFill>
            <a:srgbClr val="F796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655364" y="11490235"/>
            <a:ext cx="671830" cy="1710689"/>
          </a:xfrm>
          <a:custGeom>
            <a:avLst/>
            <a:gdLst/>
            <a:ahLst/>
            <a:cxnLst/>
            <a:rect l="l" t="t" r="r" b="b"/>
            <a:pathLst>
              <a:path w="671830" h="1710690">
                <a:moveTo>
                  <a:pt x="562737" y="0"/>
                </a:moveTo>
                <a:lnTo>
                  <a:pt x="108800" y="0"/>
                </a:lnTo>
                <a:lnTo>
                  <a:pt x="66560" y="8586"/>
                </a:lnTo>
                <a:lnTo>
                  <a:pt x="31964" y="31965"/>
                </a:lnTo>
                <a:lnTo>
                  <a:pt x="8586" y="66565"/>
                </a:lnTo>
                <a:lnTo>
                  <a:pt x="0" y="108813"/>
                </a:lnTo>
                <a:lnTo>
                  <a:pt x="0" y="1601482"/>
                </a:lnTo>
                <a:lnTo>
                  <a:pt x="8586" y="1643728"/>
                </a:lnTo>
                <a:lnTo>
                  <a:pt x="31964" y="1678324"/>
                </a:lnTo>
                <a:lnTo>
                  <a:pt x="66560" y="1701698"/>
                </a:lnTo>
                <a:lnTo>
                  <a:pt x="108800" y="1710283"/>
                </a:lnTo>
                <a:lnTo>
                  <a:pt x="562737" y="1710283"/>
                </a:lnTo>
                <a:lnTo>
                  <a:pt x="604983" y="1701698"/>
                </a:lnTo>
                <a:lnTo>
                  <a:pt x="639578" y="1678324"/>
                </a:lnTo>
                <a:lnTo>
                  <a:pt x="662953" y="1643728"/>
                </a:lnTo>
                <a:lnTo>
                  <a:pt x="671537" y="1601482"/>
                </a:lnTo>
                <a:lnTo>
                  <a:pt x="671537" y="108813"/>
                </a:lnTo>
                <a:lnTo>
                  <a:pt x="662953" y="66565"/>
                </a:lnTo>
                <a:lnTo>
                  <a:pt x="639578" y="31965"/>
                </a:lnTo>
                <a:lnTo>
                  <a:pt x="604983" y="8586"/>
                </a:lnTo>
                <a:lnTo>
                  <a:pt x="562737" y="0"/>
                </a:lnTo>
                <a:close/>
              </a:path>
            </a:pathLst>
          </a:custGeom>
          <a:solidFill>
            <a:srgbClr val="5DA9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5852368" y="5554714"/>
            <a:ext cx="4523740" cy="1686560"/>
          </a:xfrm>
          <a:custGeom>
            <a:avLst/>
            <a:gdLst/>
            <a:ahLst/>
            <a:cxnLst/>
            <a:rect l="l" t="t" r="r" b="b"/>
            <a:pathLst>
              <a:path w="4523740" h="1686559">
                <a:moveTo>
                  <a:pt x="0" y="179984"/>
                </a:moveTo>
                <a:lnTo>
                  <a:pt x="6457" y="132278"/>
                </a:lnTo>
                <a:lnTo>
                  <a:pt x="24663" y="89323"/>
                </a:lnTo>
                <a:lnTo>
                  <a:pt x="52870" y="52868"/>
                </a:lnTo>
                <a:lnTo>
                  <a:pt x="89327" y="24663"/>
                </a:lnTo>
                <a:lnTo>
                  <a:pt x="132285" y="6457"/>
                </a:lnTo>
                <a:lnTo>
                  <a:pt x="179997" y="0"/>
                </a:lnTo>
                <a:lnTo>
                  <a:pt x="4343247" y="0"/>
                </a:lnTo>
                <a:lnTo>
                  <a:pt x="4390953" y="6457"/>
                </a:lnTo>
                <a:lnTo>
                  <a:pt x="4433908" y="24663"/>
                </a:lnTo>
                <a:lnTo>
                  <a:pt x="4470363" y="52868"/>
                </a:lnTo>
                <a:lnTo>
                  <a:pt x="4498568" y="89323"/>
                </a:lnTo>
                <a:lnTo>
                  <a:pt x="4516774" y="132278"/>
                </a:lnTo>
                <a:lnTo>
                  <a:pt x="4523232" y="179984"/>
                </a:lnTo>
                <a:lnTo>
                  <a:pt x="4523232" y="1506245"/>
                </a:lnTo>
                <a:lnTo>
                  <a:pt x="4516774" y="1553953"/>
                </a:lnTo>
                <a:lnTo>
                  <a:pt x="4498568" y="1596913"/>
                </a:lnTo>
                <a:lnTo>
                  <a:pt x="4470363" y="1633373"/>
                </a:lnTo>
                <a:lnTo>
                  <a:pt x="4433908" y="1661585"/>
                </a:lnTo>
                <a:lnTo>
                  <a:pt x="4390953" y="1679795"/>
                </a:lnTo>
                <a:lnTo>
                  <a:pt x="4343247" y="1686255"/>
                </a:lnTo>
                <a:lnTo>
                  <a:pt x="179997" y="1686255"/>
                </a:lnTo>
                <a:lnTo>
                  <a:pt x="132285" y="1679795"/>
                </a:lnTo>
                <a:lnTo>
                  <a:pt x="89327" y="1661585"/>
                </a:lnTo>
                <a:lnTo>
                  <a:pt x="52870" y="1633373"/>
                </a:lnTo>
                <a:lnTo>
                  <a:pt x="24663" y="1596913"/>
                </a:lnTo>
                <a:lnTo>
                  <a:pt x="6457" y="1553953"/>
                </a:lnTo>
                <a:lnTo>
                  <a:pt x="0" y="1506245"/>
                </a:lnTo>
                <a:lnTo>
                  <a:pt x="0" y="179984"/>
                </a:lnTo>
                <a:close/>
              </a:path>
            </a:pathLst>
          </a:custGeom>
          <a:ln w="25196">
            <a:solidFill>
              <a:srgbClr val="F796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0365854" y="6334648"/>
            <a:ext cx="106045" cy="122555"/>
          </a:xfrm>
          <a:custGeom>
            <a:avLst/>
            <a:gdLst/>
            <a:ahLst/>
            <a:cxnLst/>
            <a:rect l="l" t="t" r="r" b="b"/>
            <a:pathLst>
              <a:path w="106045" h="122554">
                <a:moveTo>
                  <a:pt x="0" y="0"/>
                </a:moveTo>
                <a:lnTo>
                  <a:pt x="0" y="121945"/>
                </a:lnTo>
                <a:lnTo>
                  <a:pt x="105613" y="60972"/>
                </a:lnTo>
                <a:lnTo>
                  <a:pt x="0" y="0"/>
                </a:lnTo>
                <a:close/>
              </a:path>
            </a:pathLst>
          </a:custGeom>
          <a:solidFill>
            <a:srgbClr val="F796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5841193" y="5541763"/>
            <a:ext cx="671830" cy="1713230"/>
          </a:xfrm>
          <a:custGeom>
            <a:avLst/>
            <a:gdLst/>
            <a:ahLst/>
            <a:cxnLst/>
            <a:rect l="l" t="t" r="r" b="b"/>
            <a:pathLst>
              <a:path w="671829" h="1713229">
                <a:moveTo>
                  <a:pt x="562660" y="0"/>
                </a:moveTo>
                <a:lnTo>
                  <a:pt x="108877" y="0"/>
                </a:lnTo>
                <a:lnTo>
                  <a:pt x="66602" y="8593"/>
                </a:lnTo>
                <a:lnTo>
                  <a:pt x="31983" y="31991"/>
                </a:lnTo>
                <a:lnTo>
                  <a:pt x="8591" y="66619"/>
                </a:lnTo>
                <a:lnTo>
                  <a:pt x="0" y="108902"/>
                </a:lnTo>
                <a:lnTo>
                  <a:pt x="0" y="1604073"/>
                </a:lnTo>
                <a:lnTo>
                  <a:pt x="8591" y="1646354"/>
                </a:lnTo>
                <a:lnTo>
                  <a:pt x="31983" y="1680978"/>
                </a:lnTo>
                <a:lnTo>
                  <a:pt x="66602" y="1704371"/>
                </a:lnTo>
                <a:lnTo>
                  <a:pt x="108877" y="1712963"/>
                </a:lnTo>
                <a:lnTo>
                  <a:pt x="562660" y="1712963"/>
                </a:lnTo>
                <a:lnTo>
                  <a:pt x="604934" y="1704371"/>
                </a:lnTo>
                <a:lnTo>
                  <a:pt x="639554" y="1680978"/>
                </a:lnTo>
                <a:lnTo>
                  <a:pt x="662946" y="1646354"/>
                </a:lnTo>
                <a:lnTo>
                  <a:pt x="671537" y="1604073"/>
                </a:lnTo>
                <a:lnTo>
                  <a:pt x="671537" y="108902"/>
                </a:lnTo>
                <a:lnTo>
                  <a:pt x="662946" y="66619"/>
                </a:lnTo>
                <a:lnTo>
                  <a:pt x="639554" y="31991"/>
                </a:lnTo>
                <a:lnTo>
                  <a:pt x="604934" y="8593"/>
                </a:lnTo>
                <a:lnTo>
                  <a:pt x="562660" y="0"/>
                </a:lnTo>
                <a:close/>
              </a:path>
            </a:pathLst>
          </a:custGeom>
          <a:solidFill>
            <a:srgbClr val="F796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5852368" y="1884276"/>
            <a:ext cx="4523740" cy="1686560"/>
          </a:xfrm>
          <a:custGeom>
            <a:avLst/>
            <a:gdLst/>
            <a:ahLst/>
            <a:cxnLst/>
            <a:rect l="l" t="t" r="r" b="b"/>
            <a:pathLst>
              <a:path w="4523740" h="1686560">
                <a:moveTo>
                  <a:pt x="0" y="179984"/>
                </a:moveTo>
                <a:lnTo>
                  <a:pt x="6457" y="132278"/>
                </a:lnTo>
                <a:lnTo>
                  <a:pt x="24663" y="89323"/>
                </a:lnTo>
                <a:lnTo>
                  <a:pt x="52870" y="52868"/>
                </a:lnTo>
                <a:lnTo>
                  <a:pt x="89327" y="24663"/>
                </a:lnTo>
                <a:lnTo>
                  <a:pt x="132285" y="6457"/>
                </a:lnTo>
                <a:lnTo>
                  <a:pt x="179997" y="0"/>
                </a:lnTo>
                <a:lnTo>
                  <a:pt x="4343247" y="0"/>
                </a:lnTo>
                <a:lnTo>
                  <a:pt x="4390953" y="6457"/>
                </a:lnTo>
                <a:lnTo>
                  <a:pt x="4433908" y="24663"/>
                </a:lnTo>
                <a:lnTo>
                  <a:pt x="4470363" y="52868"/>
                </a:lnTo>
                <a:lnTo>
                  <a:pt x="4498568" y="89323"/>
                </a:lnTo>
                <a:lnTo>
                  <a:pt x="4516774" y="132278"/>
                </a:lnTo>
                <a:lnTo>
                  <a:pt x="4523232" y="179984"/>
                </a:lnTo>
                <a:lnTo>
                  <a:pt x="4523232" y="1506232"/>
                </a:lnTo>
                <a:lnTo>
                  <a:pt x="4516774" y="1553940"/>
                </a:lnTo>
                <a:lnTo>
                  <a:pt x="4498568" y="1596900"/>
                </a:lnTo>
                <a:lnTo>
                  <a:pt x="4470363" y="1633361"/>
                </a:lnTo>
                <a:lnTo>
                  <a:pt x="4433908" y="1661572"/>
                </a:lnTo>
                <a:lnTo>
                  <a:pt x="4390953" y="1679783"/>
                </a:lnTo>
                <a:lnTo>
                  <a:pt x="4343247" y="1686242"/>
                </a:lnTo>
                <a:lnTo>
                  <a:pt x="179997" y="1686242"/>
                </a:lnTo>
                <a:lnTo>
                  <a:pt x="132285" y="1679783"/>
                </a:lnTo>
                <a:lnTo>
                  <a:pt x="89327" y="1661572"/>
                </a:lnTo>
                <a:lnTo>
                  <a:pt x="52870" y="1633361"/>
                </a:lnTo>
                <a:lnTo>
                  <a:pt x="24663" y="1596900"/>
                </a:lnTo>
                <a:lnTo>
                  <a:pt x="6457" y="1553940"/>
                </a:lnTo>
                <a:lnTo>
                  <a:pt x="0" y="1506232"/>
                </a:lnTo>
                <a:lnTo>
                  <a:pt x="0" y="179984"/>
                </a:lnTo>
                <a:close/>
              </a:path>
            </a:pathLst>
          </a:custGeom>
          <a:ln w="25196">
            <a:solidFill>
              <a:srgbClr val="5DA9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10365854" y="2671225"/>
            <a:ext cx="106045" cy="122555"/>
          </a:xfrm>
          <a:custGeom>
            <a:avLst/>
            <a:gdLst/>
            <a:ahLst/>
            <a:cxnLst/>
            <a:rect l="l" t="t" r="r" b="b"/>
            <a:pathLst>
              <a:path w="106045" h="122555">
                <a:moveTo>
                  <a:pt x="0" y="0"/>
                </a:moveTo>
                <a:lnTo>
                  <a:pt x="0" y="121945"/>
                </a:lnTo>
                <a:lnTo>
                  <a:pt x="105613" y="60972"/>
                </a:lnTo>
                <a:lnTo>
                  <a:pt x="0" y="0"/>
                </a:lnTo>
                <a:close/>
              </a:path>
            </a:pathLst>
          </a:custGeom>
          <a:solidFill>
            <a:srgbClr val="5DA9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5841193" y="1871778"/>
            <a:ext cx="671830" cy="1710689"/>
          </a:xfrm>
          <a:custGeom>
            <a:avLst/>
            <a:gdLst/>
            <a:ahLst/>
            <a:cxnLst/>
            <a:rect l="l" t="t" r="r" b="b"/>
            <a:pathLst>
              <a:path w="671829" h="1710689">
                <a:moveTo>
                  <a:pt x="562737" y="0"/>
                </a:moveTo>
                <a:lnTo>
                  <a:pt x="108800" y="0"/>
                </a:lnTo>
                <a:lnTo>
                  <a:pt x="66560" y="8584"/>
                </a:lnTo>
                <a:lnTo>
                  <a:pt x="31964" y="31959"/>
                </a:lnTo>
                <a:lnTo>
                  <a:pt x="8586" y="66554"/>
                </a:lnTo>
                <a:lnTo>
                  <a:pt x="0" y="108800"/>
                </a:lnTo>
                <a:lnTo>
                  <a:pt x="0" y="1601469"/>
                </a:lnTo>
                <a:lnTo>
                  <a:pt x="8586" y="1643716"/>
                </a:lnTo>
                <a:lnTo>
                  <a:pt x="31964" y="1678311"/>
                </a:lnTo>
                <a:lnTo>
                  <a:pt x="66560" y="1701686"/>
                </a:lnTo>
                <a:lnTo>
                  <a:pt x="108800" y="1710270"/>
                </a:lnTo>
                <a:lnTo>
                  <a:pt x="562737" y="1710270"/>
                </a:lnTo>
                <a:lnTo>
                  <a:pt x="604983" y="1701686"/>
                </a:lnTo>
                <a:lnTo>
                  <a:pt x="639578" y="1678311"/>
                </a:lnTo>
                <a:lnTo>
                  <a:pt x="662953" y="1643716"/>
                </a:lnTo>
                <a:lnTo>
                  <a:pt x="671537" y="1601469"/>
                </a:lnTo>
                <a:lnTo>
                  <a:pt x="671537" y="108800"/>
                </a:lnTo>
                <a:lnTo>
                  <a:pt x="662953" y="66554"/>
                </a:lnTo>
                <a:lnTo>
                  <a:pt x="639578" y="31959"/>
                </a:lnTo>
                <a:lnTo>
                  <a:pt x="604983" y="8584"/>
                </a:lnTo>
                <a:lnTo>
                  <a:pt x="562737" y="0"/>
                </a:lnTo>
                <a:close/>
              </a:path>
            </a:pathLst>
          </a:custGeom>
          <a:solidFill>
            <a:srgbClr val="5DA9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5852368" y="3717355"/>
            <a:ext cx="4523740" cy="1686560"/>
          </a:xfrm>
          <a:custGeom>
            <a:avLst/>
            <a:gdLst/>
            <a:ahLst/>
            <a:cxnLst/>
            <a:rect l="l" t="t" r="r" b="b"/>
            <a:pathLst>
              <a:path w="4523740" h="1686560">
                <a:moveTo>
                  <a:pt x="0" y="179984"/>
                </a:moveTo>
                <a:lnTo>
                  <a:pt x="6457" y="132278"/>
                </a:lnTo>
                <a:lnTo>
                  <a:pt x="24663" y="89323"/>
                </a:lnTo>
                <a:lnTo>
                  <a:pt x="52870" y="52868"/>
                </a:lnTo>
                <a:lnTo>
                  <a:pt x="89327" y="24663"/>
                </a:lnTo>
                <a:lnTo>
                  <a:pt x="132285" y="6457"/>
                </a:lnTo>
                <a:lnTo>
                  <a:pt x="179997" y="0"/>
                </a:lnTo>
                <a:lnTo>
                  <a:pt x="4343247" y="0"/>
                </a:lnTo>
                <a:lnTo>
                  <a:pt x="4390953" y="6457"/>
                </a:lnTo>
                <a:lnTo>
                  <a:pt x="4433908" y="24663"/>
                </a:lnTo>
                <a:lnTo>
                  <a:pt x="4470363" y="52868"/>
                </a:lnTo>
                <a:lnTo>
                  <a:pt x="4498568" y="89323"/>
                </a:lnTo>
                <a:lnTo>
                  <a:pt x="4516774" y="132278"/>
                </a:lnTo>
                <a:lnTo>
                  <a:pt x="4523232" y="179984"/>
                </a:lnTo>
                <a:lnTo>
                  <a:pt x="4523232" y="1506232"/>
                </a:lnTo>
                <a:lnTo>
                  <a:pt x="4516774" y="1553940"/>
                </a:lnTo>
                <a:lnTo>
                  <a:pt x="4498568" y="1596900"/>
                </a:lnTo>
                <a:lnTo>
                  <a:pt x="4470363" y="1633361"/>
                </a:lnTo>
                <a:lnTo>
                  <a:pt x="4433908" y="1661572"/>
                </a:lnTo>
                <a:lnTo>
                  <a:pt x="4390953" y="1679783"/>
                </a:lnTo>
                <a:lnTo>
                  <a:pt x="4343247" y="1686242"/>
                </a:lnTo>
                <a:lnTo>
                  <a:pt x="179997" y="1686242"/>
                </a:lnTo>
                <a:lnTo>
                  <a:pt x="132285" y="1679783"/>
                </a:lnTo>
                <a:lnTo>
                  <a:pt x="89327" y="1661572"/>
                </a:lnTo>
                <a:lnTo>
                  <a:pt x="52870" y="1633361"/>
                </a:lnTo>
                <a:lnTo>
                  <a:pt x="24663" y="1596900"/>
                </a:lnTo>
                <a:lnTo>
                  <a:pt x="6457" y="1553940"/>
                </a:lnTo>
                <a:lnTo>
                  <a:pt x="0" y="1506232"/>
                </a:lnTo>
                <a:lnTo>
                  <a:pt x="0" y="179984"/>
                </a:lnTo>
                <a:close/>
              </a:path>
            </a:pathLst>
          </a:custGeom>
          <a:ln w="25196">
            <a:solidFill>
              <a:srgbClr val="5DA9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0365854" y="4504304"/>
            <a:ext cx="106045" cy="122555"/>
          </a:xfrm>
          <a:custGeom>
            <a:avLst/>
            <a:gdLst/>
            <a:ahLst/>
            <a:cxnLst/>
            <a:rect l="l" t="t" r="r" b="b"/>
            <a:pathLst>
              <a:path w="106045" h="122554">
                <a:moveTo>
                  <a:pt x="0" y="0"/>
                </a:moveTo>
                <a:lnTo>
                  <a:pt x="0" y="121945"/>
                </a:lnTo>
                <a:lnTo>
                  <a:pt x="105613" y="60972"/>
                </a:lnTo>
                <a:lnTo>
                  <a:pt x="0" y="0"/>
                </a:lnTo>
                <a:close/>
              </a:path>
            </a:pathLst>
          </a:custGeom>
          <a:solidFill>
            <a:srgbClr val="5DA9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5841193" y="3704857"/>
            <a:ext cx="671830" cy="1710689"/>
          </a:xfrm>
          <a:custGeom>
            <a:avLst/>
            <a:gdLst/>
            <a:ahLst/>
            <a:cxnLst/>
            <a:rect l="l" t="t" r="r" b="b"/>
            <a:pathLst>
              <a:path w="671829" h="1710689">
                <a:moveTo>
                  <a:pt x="562737" y="0"/>
                </a:moveTo>
                <a:lnTo>
                  <a:pt x="108800" y="0"/>
                </a:lnTo>
                <a:lnTo>
                  <a:pt x="66560" y="8584"/>
                </a:lnTo>
                <a:lnTo>
                  <a:pt x="31964" y="31959"/>
                </a:lnTo>
                <a:lnTo>
                  <a:pt x="8586" y="66554"/>
                </a:lnTo>
                <a:lnTo>
                  <a:pt x="0" y="108800"/>
                </a:lnTo>
                <a:lnTo>
                  <a:pt x="0" y="1601470"/>
                </a:lnTo>
                <a:lnTo>
                  <a:pt x="8586" y="1643716"/>
                </a:lnTo>
                <a:lnTo>
                  <a:pt x="31964" y="1678311"/>
                </a:lnTo>
                <a:lnTo>
                  <a:pt x="66560" y="1701686"/>
                </a:lnTo>
                <a:lnTo>
                  <a:pt x="108800" y="1710270"/>
                </a:lnTo>
                <a:lnTo>
                  <a:pt x="562737" y="1710270"/>
                </a:lnTo>
                <a:lnTo>
                  <a:pt x="604983" y="1701686"/>
                </a:lnTo>
                <a:lnTo>
                  <a:pt x="639578" y="1678311"/>
                </a:lnTo>
                <a:lnTo>
                  <a:pt x="662953" y="1643716"/>
                </a:lnTo>
                <a:lnTo>
                  <a:pt x="671537" y="1601470"/>
                </a:lnTo>
                <a:lnTo>
                  <a:pt x="671537" y="108800"/>
                </a:lnTo>
                <a:lnTo>
                  <a:pt x="662953" y="66554"/>
                </a:lnTo>
                <a:lnTo>
                  <a:pt x="639578" y="31959"/>
                </a:lnTo>
                <a:lnTo>
                  <a:pt x="604983" y="8584"/>
                </a:lnTo>
                <a:lnTo>
                  <a:pt x="562737" y="0"/>
                </a:lnTo>
                <a:close/>
              </a:path>
            </a:pathLst>
          </a:custGeom>
          <a:solidFill>
            <a:srgbClr val="5DA9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5845397" y="11496116"/>
            <a:ext cx="671830" cy="1709420"/>
          </a:xfrm>
          <a:custGeom>
            <a:avLst/>
            <a:gdLst/>
            <a:ahLst/>
            <a:cxnLst/>
            <a:rect l="l" t="t" r="r" b="b"/>
            <a:pathLst>
              <a:path w="671829" h="1709419">
                <a:moveTo>
                  <a:pt x="562775" y="0"/>
                </a:moveTo>
                <a:lnTo>
                  <a:pt x="108762" y="0"/>
                </a:lnTo>
                <a:lnTo>
                  <a:pt x="66533" y="8582"/>
                </a:lnTo>
                <a:lnTo>
                  <a:pt x="31950" y="31951"/>
                </a:lnTo>
                <a:lnTo>
                  <a:pt x="8582" y="66538"/>
                </a:lnTo>
                <a:lnTo>
                  <a:pt x="0" y="108775"/>
                </a:lnTo>
                <a:lnTo>
                  <a:pt x="0" y="1600352"/>
                </a:lnTo>
                <a:lnTo>
                  <a:pt x="8582" y="1642587"/>
                </a:lnTo>
                <a:lnTo>
                  <a:pt x="31950" y="1677169"/>
                </a:lnTo>
                <a:lnTo>
                  <a:pt x="66533" y="1700534"/>
                </a:lnTo>
                <a:lnTo>
                  <a:pt x="108762" y="1709115"/>
                </a:lnTo>
                <a:lnTo>
                  <a:pt x="562775" y="1709115"/>
                </a:lnTo>
                <a:lnTo>
                  <a:pt x="605004" y="1700534"/>
                </a:lnTo>
                <a:lnTo>
                  <a:pt x="639587" y="1677169"/>
                </a:lnTo>
                <a:lnTo>
                  <a:pt x="662955" y="1642587"/>
                </a:lnTo>
                <a:lnTo>
                  <a:pt x="671537" y="1600352"/>
                </a:lnTo>
                <a:lnTo>
                  <a:pt x="671537" y="108775"/>
                </a:lnTo>
                <a:lnTo>
                  <a:pt x="662955" y="66538"/>
                </a:lnTo>
                <a:lnTo>
                  <a:pt x="639587" y="31951"/>
                </a:lnTo>
                <a:lnTo>
                  <a:pt x="605004" y="8582"/>
                </a:lnTo>
                <a:lnTo>
                  <a:pt x="562775" y="0"/>
                </a:lnTo>
                <a:close/>
              </a:path>
            </a:pathLst>
          </a:custGeom>
          <a:solidFill>
            <a:srgbClr val="88C8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662557" y="9671660"/>
            <a:ext cx="4523105" cy="1685289"/>
          </a:xfrm>
          <a:custGeom>
            <a:avLst/>
            <a:gdLst/>
            <a:ahLst/>
            <a:cxnLst/>
            <a:rect l="l" t="t" r="r" b="b"/>
            <a:pathLst>
              <a:path w="4523105" h="1685290">
                <a:moveTo>
                  <a:pt x="0" y="108000"/>
                </a:moveTo>
                <a:lnTo>
                  <a:pt x="8522" y="66067"/>
                </a:lnTo>
                <a:lnTo>
                  <a:pt x="31726" y="31726"/>
                </a:lnTo>
                <a:lnTo>
                  <a:pt x="66067" y="8522"/>
                </a:lnTo>
                <a:lnTo>
                  <a:pt x="108000" y="0"/>
                </a:lnTo>
                <a:lnTo>
                  <a:pt x="4415028" y="0"/>
                </a:lnTo>
                <a:lnTo>
                  <a:pt x="4456961" y="8522"/>
                </a:lnTo>
                <a:lnTo>
                  <a:pt x="4491302" y="31726"/>
                </a:lnTo>
                <a:lnTo>
                  <a:pt x="4514506" y="66067"/>
                </a:lnTo>
                <a:lnTo>
                  <a:pt x="4523028" y="108000"/>
                </a:lnTo>
                <a:lnTo>
                  <a:pt x="4523028" y="1577085"/>
                </a:lnTo>
                <a:lnTo>
                  <a:pt x="4514506" y="1619019"/>
                </a:lnTo>
                <a:lnTo>
                  <a:pt x="4491302" y="1653360"/>
                </a:lnTo>
                <a:lnTo>
                  <a:pt x="4456961" y="1676564"/>
                </a:lnTo>
                <a:lnTo>
                  <a:pt x="4415028" y="1685086"/>
                </a:lnTo>
                <a:lnTo>
                  <a:pt x="108000" y="1685086"/>
                </a:lnTo>
                <a:lnTo>
                  <a:pt x="66067" y="1676564"/>
                </a:lnTo>
                <a:lnTo>
                  <a:pt x="31726" y="1653360"/>
                </a:lnTo>
                <a:lnTo>
                  <a:pt x="8522" y="1619019"/>
                </a:lnTo>
                <a:lnTo>
                  <a:pt x="0" y="1577085"/>
                </a:lnTo>
                <a:lnTo>
                  <a:pt x="0" y="108000"/>
                </a:lnTo>
                <a:close/>
              </a:path>
            </a:pathLst>
          </a:custGeom>
          <a:ln w="24815">
            <a:solidFill>
              <a:srgbClr val="88C8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5175832" y="10450924"/>
            <a:ext cx="106045" cy="122555"/>
          </a:xfrm>
          <a:custGeom>
            <a:avLst/>
            <a:gdLst/>
            <a:ahLst/>
            <a:cxnLst/>
            <a:rect l="l" t="t" r="r" b="b"/>
            <a:pathLst>
              <a:path w="106045" h="122554">
                <a:moveTo>
                  <a:pt x="0" y="0"/>
                </a:moveTo>
                <a:lnTo>
                  <a:pt x="0" y="121945"/>
                </a:lnTo>
                <a:lnTo>
                  <a:pt x="105600" y="60972"/>
                </a:lnTo>
                <a:lnTo>
                  <a:pt x="0" y="0"/>
                </a:lnTo>
                <a:close/>
              </a:path>
            </a:pathLst>
          </a:custGeom>
          <a:solidFill>
            <a:srgbClr val="88C8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655364" y="9661066"/>
            <a:ext cx="671830" cy="1709420"/>
          </a:xfrm>
          <a:custGeom>
            <a:avLst/>
            <a:gdLst/>
            <a:ahLst/>
            <a:cxnLst/>
            <a:rect l="l" t="t" r="r" b="b"/>
            <a:pathLst>
              <a:path w="671830" h="1709420">
                <a:moveTo>
                  <a:pt x="562775" y="0"/>
                </a:moveTo>
                <a:lnTo>
                  <a:pt x="108762" y="0"/>
                </a:lnTo>
                <a:lnTo>
                  <a:pt x="66533" y="8582"/>
                </a:lnTo>
                <a:lnTo>
                  <a:pt x="31950" y="31951"/>
                </a:lnTo>
                <a:lnTo>
                  <a:pt x="8582" y="66538"/>
                </a:lnTo>
                <a:lnTo>
                  <a:pt x="0" y="108775"/>
                </a:lnTo>
                <a:lnTo>
                  <a:pt x="0" y="1600352"/>
                </a:lnTo>
                <a:lnTo>
                  <a:pt x="8582" y="1642587"/>
                </a:lnTo>
                <a:lnTo>
                  <a:pt x="31950" y="1677169"/>
                </a:lnTo>
                <a:lnTo>
                  <a:pt x="66533" y="1700534"/>
                </a:lnTo>
                <a:lnTo>
                  <a:pt x="108762" y="1709115"/>
                </a:lnTo>
                <a:lnTo>
                  <a:pt x="562775" y="1709115"/>
                </a:lnTo>
                <a:lnTo>
                  <a:pt x="605004" y="1700534"/>
                </a:lnTo>
                <a:lnTo>
                  <a:pt x="639587" y="1677169"/>
                </a:lnTo>
                <a:lnTo>
                  <a:pt x="662955" y="1642587"/>
                </a:lnTo>
                <a:lnTo>
                  <a:pt x="671537" y="1600352"/>
                </a:lnTo>
                <a:lnTo>
                  <a:pt x="671537" y="108775"/>
                </a:lnTo>
                <a:lnTo>
                  <a:pt x="662955" y="66538"/>
                </a:lnTo>
                <a:lnTo>
                  <a:pt x="639587" y="31951"/>
                </a:lnTo>
                <a:lnTo>
                  <a:pt x="605004" y="8582"/>
                </a:lnTo>
                <a:lnTo>
                  <a:pt x="562775" y="0"/>
                </a:lnTo>
                <a:close/>
              </a:path>
            </a:pathLst>
          </a:custGeom>
          <a:solidFill>
            <a:srgbClr val="88C8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5841206" y="9657691"/>
            <a:ext cx="671830" cy="1713230"/>
          </a:xfrm>
          <a:custGeom>
            <a:avLst/>
            <a:gdLst/>
            <a:ahLst/>
            <a:cxnLst/>
            <a:rect l="l" t="t" r="r" b="b"/>
            <a:pathLst>
              <a:path w="671829" h="1713229">
                <a:moveTo>
                  <a:pt x="562648" y="0"/>
                </a:moveTo>
                <a:lnTo>
                  <a:pt x="108877" y="0"/>
                </a:lnTo>
                <a:lnTo>
                  <a:pt x="66597" y="8595"/>
                </a:lnTo>
                <a:lnTo>
                  <a:pt x="31978" y="31996"/>
                </a:lnTo>
                <a:lnTo>
                  <a:pt x="8589" y="66624"/>
                </a:lnTo>
                <a:lnTo>
                  <a:pt x="0" y="108902"/>
                </a:lnTo>
                <a:lnTo>
                  <a:pt x="0" y="1604073"/>
                </a:lnTo>
                <a:lnTo>
                  <a:pt x="8589" y="1646349"/>
                </a:lnTo>
                <a:lnTo>
                  <a:pt x="31978" y="1680973"/>
                </a:lnTo>
                <a:lnTo>
                  <a:pt x="66597" y="1704369"/>
                </a:lnTo>
                <a:lnTo>
                  <a:pt x="108877" y="1712963"/>
                </a:lnTo>
                <a:lnTo>
                  <a:pt x="562648" y="1712963"/>
                </a:lnTo>
                <a:lnTo>
                  <a:pt x="604924" y="1704369"/>
                </a:lnTo>
                <a:lnTo>
                  <a:pt x="639548" y="1680973"/>
                </a:lnTo>
                <a:lnTo>
                  <a:pt x="662944" y="1646349"/>
                </a:lnTo>
                <a:lnTo>
                  <a:pt x="671537" y="1604073"/>
                </a:lnTo>
                <a:lnTo>
                  <a:pt x="671537" y="108902"/>
                </a:lnTo>
                <a:lnTo>
                  <a:pt x="662944" y="66624"/>
                </a:lnTo>
                <a:lnTo>
                  <a:pt x="639548" y="31996"/>
                </a:lnTo>
                <a:lnTo>
                  <a:pt x="604924" y="8595"/>
                </a:lnTo>
                <a:lnTo>
                  <a:pt x="562648" y="0"/>
                </a:lnTo>
                <a:close/>
              </a:path>
            </a:pathLst>
          </a:custGeom>
          <a:solidFill>
            <a:srgbClr val="F796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5841206" y="7829672"/>
            <a:ext cx="671830" cy="1710689"/>
          </a:xfrm>
          <a:custGeom>
            <a:avLst/>
            <a:gdLst/>
            <a:ahLst/>
            <a:cxnLst/>
            <a:rect l="l" t="t" r="r" b="b"/>
            <a:pathLst>
              <a:path w="671829" h="1710690">
                <a:moveTo>
                  <a:pt x="562724" y="0"/>
                </a:moveTo>
                <a:lnTo>
                  <a:pt x="108788" y="0"/>
                </a:lnTo>
                <a:lnTo>
                  <a:pt x="66554" y="8586"/>
                </a:lnTo>
                <a:lnTo>
                  <a:pt x="31962" y="31967"/>
                </a:lnTo>
                <a:lnTo>
                  <a:pt x="8586" y="66570"/>
                </a:lnTo>
                <a:lnTo>
                  <a:pt x="0" y="108826"/>
                </a:lnTo>
                <a:lnTo>
                  <a:pt x="0" y="1601469"/>
                </a:lnTo>
                <a:lnTo>
                  <a:pt x="8586" y="1643723"/>
                </a:lnTo>
                <a:lnTo>
                  <a:pt x="31962" y="1678322"/>
                </a:lnTo>
                <a:lnTo>
                  <a:pt x="66554" y="1701698"/>
                </a:lnTo>
                <a:lnTo>
                  <a:pt x="108788" y="1710283"/>
                </a:lnTo>
                <a:lnTo>
                  <a:pt x="562724" y="1710283"/>
                </a:lnTo>
                <a:lnTo>
                  <a:pt x="604977" y="1701698"/>
                </a:lnTo>
                <a:lnTo>
                  <a:pt x="639576" y="1678322"/>
                </a:lnTo>
                <a:lnTo>
                  <a:pt x="662952" y="1643723"/>
                </a:lnTo>
                <a:lnTo>
                  <a:pt x="671537" y="1601469"/>
                </a:lnTo>
                <a:lnTo>
                  <a:pt x="671537" y="108826"/>
                </a:lnTo>
                <a:lnTo>
                  <a:pt x="662952" y="66570"/>
                </a:lnTo>
                <a:lnTo>
                  <a:pt x="639576" y="31967"/>
                </a:lnTo>
                <a:lnTo>
                  <a:pt x="604977" y="8586"/>
                </a:lnTo>
                <a:lnTo>
                  <a:pt x="562724" y="0"/>
                </a:lnTo>
                <a:close/>
              </a:path>
            </a:pathLst>
          </a:custGeom>
          <a:solidFill>
            <a:srgbClr val="5DA9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666532" y="13571914"/>
            <a:ext cx="665480" cy="163195"/>
          </a:xfrm>
          <a:custGeom>
            <a:avLst/>
            <a:gdLst/>
            <a:ahLst/>
            <a:cxnLst/>
            <a:rect l="l" t="t" r="r" b="b"/>
            <a:pathLst>
              <a:path w="665480" h="163194">
                <a:moveTo>
                  <a:pt x="594245" y="0"/>
                </a:moveTo>
                <a:lnTo>
                  <a:pt x="71183" y="0"/>
                </a:lnTo>
                <a:lnTo>
                  <a:pt x="43473" y="5592"/>
                </a:lnTo>
                <a:lnTo>
                  <a:pt x="20847" y="20843"/>
                </a:lnTo>
                <a:lnTo>
                  <a:pt x="5593" y="43462"/>
                </a:lnTo>
                <a:lnTo>
                  <a:pt x="0" y="71158"/>
                </a:lnTo>
                <a:lnTo>
                  <a:pt x="0" y="92024"/>
                </a:lnTo>
                <a:lnTo>
                  <a:pt x="5593" y="119732"/>
                </a:lnTo>
                <a:lnTo>
                  <a:pt x="20847" y="142354"/>
                </a:lnTo>
                <a:lnTo>
                  <a:pt x="43473" y="157603"/>
                </a:lnTo>
                <a:lnTo>
                  <a:pt x="71183" y="163194"/>
                </a:lnTo>
                <a:lnTo>
                  <a:pt x="594245" y="163194"/>
                </a:lnTo>
                <a:lnTo>
                  <a:pt x="621955" y="157603"/>
                </a:lnTo>
                <a:lnTo>
                  <a:pt x="644582" y="142354"/>
                </a:lnTo>
                <a:lnTo>
                  <a:pt x="659836" y="119732"/>
                </a:lnTo>
                <a:lnTo>
                  <a:pt x="665429" y="92024"/>
                </a:lnTo>
                <a:lnTo>
                  <a:pt x="665429" y="71158"/>
                </a:lnTo>
                <a:lnTo>
                  <a:pt x="659836" y="43462"/>
                </a:lnTo>
                <a:lnTo>
                  <a:pt x="644582" y="20843"/>
                </a:lnTo>
                <a:lnTo>
                  <a:pt x="621955" y="5592"/>
                </a:lnTo>
                <a:lnTo>
                  <a:pt x="594245" y="0"/>
                </a:lnTo>
                <a:close/>
              </a:path>
            </a:pathLst>
          </a:custGeom>
          <a:solidFill>
            <a:srgbClr val="F796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3" Type="http://schemas.openxmlformats.org/officeDocument/2006/relationships/image" Target="../media/image1.jp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54" Type="http://schemas.openxmlformats.org/officeDocument/2006/relationships/image" Target="../media/image5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jp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8" Type="http://schemas.openxmlformats.org/officeDocument/2006/relationships/image" Target="../media/image6.png"/><Relationship Id="rId51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874" y="13539224"/>
            <a:ext cx="114808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50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…食事カテゴリー</a:t>
            </a:r>
            <a:endParaRPr sz="1250">
              <a:latin typeface="HGP創英角ｺﾞｼｯｸUB"/>
              <a:cs typeface="HGP創英角ｺﾞｼｯｸUB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82794" y="13571901"/>
            <a:ext cx="665480" cy="163830"/>
          </a:xfrm>
          <a:custGeom>
            <a:avLst/>
            <a:gdLst/>
            <a:ahLst/>
            <a:cxnLst/>
            <a:rect l="l" t="t" r="r" b="b"/>
            <a:pathLst>
              <a:path w="665479" h="163830">
                <a:moveTo>
                  <a:pt x="594245" y="0"/>
                </a:moveTo>
                <a:lnTo>
                  <a:pt x="71170" y="0"/>
                </a:lnTo>
                <a:lnTo>
                  <a:pt x="43467" y="5592"/>
                </a:lnTo>
                <a:lnTo>
                  <a:pt x="20845" y="20845"/>
                </a:lnTo>
                <a:lnTo>
                  <a:pt x="5592" y="43467"/>
                </a:lnTo>
                <a:lnTo>
                  <a:pt x="0" y="71170"/>
                </a:lnTo>
                <a:lnTo>
                  <a:pt x="0" y="92036"/>
                </a:lnTo>
                <a:lnTo>
                  <a:pt x="5592" y="119739"/>
                </a:lnTo>
                <a:lnTo>
                  <a:pt x="20845" y="142362"/>
                </a:lnTo>
                <a:lnTo>
                  <a:pt x="43467" y="157614"/>
                </a:lnTo>
                <a:lnTo>
                  <a:pt x="71170" y="163207"/>
                </a:lnTo>
                <a:lnTo>
                  <a:pt x="594245" y="163207"/>
                </a:lnTo>
                <a:lnTo>
                  <a:pt x="621955" y="157614"/>
                </a:lnTo>
                <a:lnTo>
                  <a:pt x="644582" y="142362"/>
                </a:lnTo>
                <a:lnTo>
                  <a:pt x="659836" y="119739"/>
                </a:lnTo>
                <a:lnTo>
                  <a:pt x="665429" y="92036"/>
                </a:lnTo>
                <a:lnTo>
                  <a:pt x="665429" y="71170"/>
                </a:lnTo>
                <a:lnTo>
                  <a:pt x="659836" y="43467"/>
                </a:lnTo>
                <a:lnTo>
                  <a:pt x="644582" y="20845"/>
                </a:lnTo>
                <a:lnTo>
                  <a:pt x="621955" y="5592"/>
                </a:lnTo>
                <a:lnTo>
                  <a:pt x="594245" y="0"/>
                </a:lnTo>
                <a:close/>
              </a:path>
            </a:pathLst>
          </a:custGeom>
          <a:solidFill>
            <a:srgbClr val="88C8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87135" y="13539224"/>
            <a:ext cx="114808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50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…運動カテゴリー</a:t>
            </a:r>
            <a:endParaRPr sz="1250">
              <a:latin typeface="HGP創英角ｺﾞｼｯｸUB"/>
              <a:cs typeface="HGP創英角ｺﾞｼｯｸUB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08196" y="13571914"/>
            <a:ext cx="665480" cy="163830"/>
          </a:xfrm>
          <a:custGeom>
            <a:avLst/>
            <a:gdLst/>
            <a:ahLst/>
            <a:cxnLst/>
            <a:rect l="l" t="t" r="r" b="b"/>
            <a:pathLst>
              <a:path w="665479" h="163830">
                <a:moveTo>
                  <a:pt x="594258" y="0"/>
                </a:moveTo>
                <a:lnTo>
                  <a:pt x="71183" y="0"/>
                </a:lnTo>
                <a:lnTo>
                  <a:pt x="43478" y="5592"/>
                </a:lnTo>
                <a:lnTo>
                  <a:pt x="20851" y="20845"/>
                </a:lnTo>
                <a:lnTo>
                  <a:pt x="5594" y="43467"/>
                </a:lnTo>
                <a:lnTo>
                  <a:pt x="0" y="71170"/>
                </a:lnTo>
                <a:lnTo>
                  <a:pt x="0" y="92036"/>
                </a:lnTo>
                <a:lnTo>
                  <a:pt x="5594" y="119739"/>
                </a:lnTo>
                <a:lnTo>
                  <a:pt x="20851" y="142362"/>
                </a:lnTo>
                <a:lnTo>
                  <a:pt x="43478" y="157614"/>
                </a:lnTo>
                <a:lnTo>
                  <a:pt x="71183" y="163207"/>
                </a:lnTo>
                <a:lnTo>
                  <a:pt x="594258" y="163207"/>
                </a:lnTo>
                <a:lnTo>
                  <a:pt x="621966" y="157614"/>
                </a:lnTo>
                <a:lnTo>
                  <a:pt x="644588" y="142362"/>
                </a:lnTo>
                <a:lnTo>
                  <a:pt x="659838" y="119739"/>
                </a:lnTo>
                <a:lnTo>
                  <a:pt x="665429" y="92036"/>
                </a:lnTo>
                <a:lnTo>
                  <a:pt x="665429" y="71170"/>
                </a:lnTo>
                <a:lnTo>
                  <a:pt x="659838" y="43467"/>
                </a:lnTo>
                <a:lnTo>
                  <a:pt x="644588" y="20845"/>
                </a:lnTo>
                <a:lnTo>
                  <a:pt x="621966" y="5592"/>
                </a:lnTo>
                <a:lnTo>
                  <a:pt x="594258" y="0"/>
                </a:lnTo>
                <a:close/>
              </a:path>
            </a:pathLst>
          </a:custGeom>
          <a:solidFill>
            <a:srgbClr val="5DA9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712556" y="13539224"/>
            <a:ext cx="1422400" cy="217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50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…その他のカテゴリー</a:t>
            </a:r>
            <a:endParaRPr sz="1250">
              <a:latin typeface="HGP創英角ｺﾞｼｯｸUB"/>
              <a:cs typeface="HGP創英角ｺﾞｼｯｸUB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51700" y="13566775"/>
            <a:ext cx="1722120" cy="1682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00" spc="15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（</a:t>
            </a:r>
            <a:r>
              <a:rPr sz="900" spc="30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アル</a:t>
            </a:r>
            <a:r>
              <a:rPr sz="900" spc="25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コー</a:t>
            </a:r>
            <a:r>
              <a:rPr sz="900" spc="30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ル</a:t>
            </a:r>
            <a:r>
              <a:rPr sz="900" spc="-85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 </a:t>
            </a:r>
            <a:r>
              <a:rPr sz="900" spc="15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・</a:t>
            </a:r>
            <a:r>
              <a:rPr sz="900" spc="-80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 </a:t>
            </a:r>
            <a:r>
              <a:rPr sz="900" spc="30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禁煙</a:t>
            </a:r>
            <a:r>
              <a:rPr sz="900" spc="-85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 </a:t>
            </a:r>
            <a:r>
              <a:rPr sz="900" spc="15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・</a:t>
            </a:r>
            <a:r>
              <a:rPr sz="900" spc="-80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 </a:t>
            </a:r>
            <a:r>
              <a:rPr sz="900" spc="30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歯の健康等</a:t>
            </a:r>
            <a:r>
              <a:rPr sz="900" spc="15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）</a:t>
            </a:r>
            <a:endParaRPr sz="900" dirty="0">
              <a:latin typeface="HGP創英角ｺﾞｼｯｸUB"/>
              <a:cs typeface="HGP創英角ｺﾞｼｯｸUB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063489" y="4527365"/>
            <a:ext cx="974542" cy="662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480126" y="1882272"/>
            <a:ext cx="3617595" cy="1122680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600" spc="-30" dirty="0">
                <a:solidFill>
                  <a:srgbClr val="F15A29"/>
                </a:solidFill>
                <a:latin typeface="HG丸ｺﾞｼｯｸM-PRO"/>
                <a:cs typeface="HG丸ｺﾞｼｯｸM-PRO"/>
              </a:rPr>
              <a:t>間食は</a:t>
            </a:r>
            <a:r>
              <a:rPr sz="1600" spc="-835" dirty="0">
                <a:solidFill>
                  <a:srgbClr val="F15A29"/>
                </a:solidFill>
                <a:latin typeface="HG丸ｺﾞｼｯｸM-PRO"/>
                <a:cs typeface="HG丸ｺﾞｼｯｸM-PRO"/>
              </a:rPr>
              <a:t>、</a:t>
            </a:r>
            <a:r>
              <a:rPr sz="1600" spc="-320" dirty="0">
                <a:solidFill>
                  <a:srgbClr val="F15A29"/>
                </a:solidFill>
                <a:latin typeface="HG丸ｺﾞｼｯｸM-PRO"/>
                <a:cs typeface="HG丸ｺﾞｼｯｸM-PRO"/>
              </a:rPr>
              <a:t>量</a:t>
            </a:r>
            <a:r>
              <a:rPr sz="1600" spc="-190" dirty="0">
                <a:solidFill>
                  <a:srgbClr val="F15A29"/>
                </a:solidFill>
                <a:latin typeface="HG丸ｺﾞｼｯｸM-PRO"/>
                <a:cs typeface="HG丸ｺﾞｼｯｸM-PRO"/>
              </a:rPr>
              <a:t>・</a:t>
            </a:r>
            <a:r>
              <a:rPr sz="1600" spc="-30" dirty="0">
                <a:solidFill>
                  <a:srgbClr val="F15A29"/>
                </a:solidFill>
                <a:latin typeface="HG丸ｺﾞｼｯｸM-PRO"/>
                <a:cs typeface="HG丸ｺﾞｼｯｸM-PRO"/>
              </a:rPr>
              <a:t>内</a:t>
            </a:r>
            <a:r>
              <a:rPr sz="1600" spc="-220" dirty="0">
                <a:solidFill>
                  <a:srgbClr val="F15A29"/>
                </a:solidFill>
                <a:latin typeface="HG丸ｺﾞｼｯｸM-PRO"/>
                <a:cs typeface="HG丸ｺﾞｼｯｸM-PRO"/>
              </a:rPr>
              <a:t>容・</a:t>
            </a:r>
            <a:r>
              <a:rPr sz="1600" spc="-30" dirty="0">
                <a:solidFill>
                  <a:srgbClr val="F15A29"/>
                </a:solidFill>
                <a:latin typeface="HG丸ｺﾞｼｯｸM-PRO"/>
                <a:cs typeface="HG丸ｺﾞｼｯｸM-PRO"/>
              </a:rPr>
              <a:t>タイミングを考えて！</a:t>
            </a:r>
            <a:endParaRPr sz="1600">
              <a:latin typeface="HG丸ｺﾞｼｯｸM-PRO"/>
              <a:cs typeface="HG丸ｺﾞｼｯｸM-PRO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間食するなら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、「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午前中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」、「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果物や乳製品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」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を</a:t>
            </a:r>
            <a:endParaRPr sz="1050">
              <a:latin typeface="HGP明朝E"/>
              <a:cs typeface="HGP明朝E"/>
            </a:endParaRPr>
          </a:p>
          <a:p>
            <a:pPr marL="12700" marR="1203960">
              <a:lnSpc>
                <a:spcPts val="1830"/>
              </a:lnSpc>
              <a:spcBef>
                <a:spcPts val="155"/>
              </a:spcBef>
            </a:pP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「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100kcal</a:t>
            </a:r>
            <a:r>
              <a:rPr sz="1050" spc="-135" dirty="0">
                <a:solidFill>
                  <a:srgbClr val="231F20"/>
                </a:solidFill>
                <a:latin typeface="HGP明朝E"/>
                <a:cs typeface="HGP明朝E"/>
              </a:rPr>
              <a:t> 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程度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」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摂る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こと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をおすすめします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。 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夜や寝る前の間食は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、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避けまし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ょう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。</a:t>
            </a:r>
            <a:endParaRPr sz="1050">
              <a:latin typeface="HGP明朝E"/>
              <a:cs typeface="HGP明朝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80126" y="3802650"/>
            <a:ext cx="3662045" cy="1354455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600" spc="15" dirty="0">
                <a:solidFill>
                  <a:srgbClr val="1B75BC"/>
                </a:solidFill>
                <a:latin typeface="HG丸ｺﾞｼｯｸM-PRO"/>
                <a:cs typeface="HG丸ｺﾞｼｯｸM-PRO"/>
              </a:rPr>
              <a:t>節煙・減煙ではなく禁煙を！</a:t>
            </a:r>
            <a:endParaRPr sz="1600">
              <a:latin typeface="HG丸ｺﾞｼｯｸM-PRO"/>
              <a:cs typeface="HG丸ｺﾞｼｯｸM-PRO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050" spc="-15" dirty="0">
                <a:solidFill>
                  <a:srgbClr val="231F20"/>
                </a:solidFill>
                <a:latin typeface="HGP明朝E"/>
                <a:cs typeface="HGP明朝E"/>
              </a:rPr>
              <a:t>喫煙は、全身の病気のリスクを高めることがわかっています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。</a:t>
            </a:r>
            <a:endParaRPr sz="1050">
              <a:latin typeface="HGP明朝E"/>
              <a:cs typeface="HGP明朝E"/>
            </a:endParaRPr>
          </a:p>
          <a:p>
            <a:pPr marL="12700" marR="5080">
              <a:lnSpc>
                <a:spcPct val="145200"/>
              </a:lnSpc>
            </a:pPr>
            <a:r>
              <a:rPr sz="1050" spc="-15" dirty="0">
                <a:solidFill>
                  <a:srgbClr val="231F20"/>
                </a:solidFill>
                <a:latin typeface="HGP明朝E"/>
                <a:cs typeface="HGP明朝E"/>
              </a:rPr>
              <a:t>がん全体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の</a:t>
            </a:r>
            <a:r>
              <a:rPr sz="1050" spc="-125" dirty="0">
                <a:solidFill>
                  <a:srgbClr val="231F20"/>
                </a:solidFill>
                <a:latin typeface="HGP明朝E"/>
                <a:cs typeface="HGP明朝E"/>
              </a:rPr>
              <a:t> 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4</a:t>
            </a:r>
            <a:r>
              <a:rPr sz="1050" spc="-125" dirty="0">
                <a:solidFill>
                  <a:srgbClr val="231F20"/>
                </a:solidFill>
                <a:latin typeface="HGP明朝E"/>
                <a:cs typeface="HGP明朝E"/>
              </a:rPr>
              <a:t> </a:t>
            </a:r>
            <a:r>
              <a:rPr sz="1050" spc="-15" dirty="0">
                <a:solidFill>
                  <a:srgbClr val="231F20"/>
                </a:solidFill>
                <a:latin typeface="HGP明朝E"/>
                <a:cs typeface="HGP明朝E"/>
              </a:rPr>
              <a:t>割が喫煙が原因です。自力で禁煙できない場合は、 禁煙補助剤や禁煙外来の利用をおすすめします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。</a:t>
            </a:r>
            <a:endParaRPr sz="1050">
              <a:latin typeface="HGP明朝E"/>
              <a:cs typeface="HGP明朝E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050" spc="-15" dirty="0">
                <a:solidFill>
                  <a:srgbClr val="231F20"/>
                </a:solidFill>
                <a:latin typeface="HGP明朝E"/>
                <a:cs typeface="HGP明朝E"/>
              </a:rPr>
              <a:t>「楽に」「確実に」禁煙できます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。</a:t>
            </a:r>
            <a:endParaRPr sz="1050">
              <a:latin typeface="HGP明朝E"/>
              <a:cs typeface="HGP明朝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80126" y="5898783"/>
            <a:ext cx="2282825" cy="2717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00" spc="15" dirty="0">
                <a:solidFill>
                  <a:srgbClr val="1B75BC"/>
                </a:solidFill>
                <a:latin typeface="HG丸ｺﾞｼｯｸM-PRO"/>
                <a:cs typeface="HG丸ｺﾞｼｯｸM-PRO"/>
              </a:rPr>
              <a:t>アルコールはほどほどに</a:t>
            </a:r>
            <a:endParaRPr sz="1600">
              <a:latin typeface="HG丸ｺﾞｼｯｸM-PRO"/>
              <a:cs typeface="HG丸ｺﾞｼｯｸM-PR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80132" y="6163457"/>
            <a:ext cx="3419475" cy="722630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お酒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と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上手につきあい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、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適度な飲酒量</a:t>
            </a:r>
            <a:endParaRPr sz="1050">
              <a:latin typeface="HGP明朝E"/>
              <a:cs typeface="HGP明朝E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（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ビール中ビ</a:t>
            </a:r>
            <a:r>
              <a:rPr sz="1050" spc="10" dirty="0">
                <a:solidFill>
                  <a:srgbClr val="231F20"/>
                </a:solidFill>
                <a:latin typeface="HGP明朝E"/>
                <a:cs typeface="HGP明朝E"/>
              </a:rPr>
              <a:t>ン</a:t>
            </a:r>
            <a:r>
              <a:rPr sz="1050" spc="-95" dirty="0">
                <a:solidFill>
                  <a:srgbClr val="231F20"/>
                </a:solidFill>
                <a:latin typeface="HGP明朝E"/>
                <a:cs typeface="HGP明朝E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1</a:t>
            </a:r>
            <a:r>
              <a:rPr sz="1050" spc="-90" dirty="0">
                <a:solidFill>
                  <a:srgbClr val="231F20"/>
                </a:solidFill>
                <a:latin typeface="HGP明朝E"/>
                <a:cs typeface="HGP明朝E"/>
              </a:rPr>
              <a:t> 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本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、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日本</a:t>
            </a:r>
            <a:r>
              <a:rPr sz="1050" spc="10" dirty="0">
                <a:solidFill>
                  <a:srgbClr val="231F20"/>
                </a:solidFill>
                <a:latin typeface="HGP明朝E"/>
                <a:cs typeface="HGP明朝E"/>
              </a:rPr>
              <a:t>酒</a:t>
            </a:r>
            <a:r>
              <a:rPr sz="1050" spc="-95" dirty="0">
                <a:solidFill>
                  <a:srgbClr val="231F20"/>
                </a:solidFill>
                <a:latin typeface="HGP明朝E"/>
                <a:cs typeface="HGP明朝E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1</a:t>
            </a:r>
            <a:r>
              <a:rPr sz="1050" spc="-90" dirty="0">
                <a:solidFill>
                  <a:srgbClr val="231F20"/>
                </a:solidFill>
                <a:latin typeface="HGP明朝E"/>
                <a:cs typeface="HGP明朝E"/>
              </a:rPr>
              <a:t> 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合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）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を守って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く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だ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さ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い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。</a:t>
            </a:r>
            <a:endParaRPr sz="1050">
              <a:latin typeface="HGP明朝E"/>
              <a:cs typeface="HGP明朝E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歳を重ねる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と、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酔いやすいため飲む量は減らしたい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も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のです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。</a:t>
            </a:r>
            <a:endParaRPr sz="1050">
              <a:latin typeface="HGP明朝E"/>
              <a:cs typeface="HGP明朝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80132" y="3070344"/>
            <a:ext cx="2923540" cy="381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1600" marR="5080" indent="-89535">
              <a:lnSpc>
                <a:spcPct val="110900"/>
              </a:lnSpc>
              <a:spcBef>
                <a:spcPts val="95"/>
              </a:spcBef>
            </a:pP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※100kcal</a:t>
            </a:r>
            <a:r>
              <a:rPr sz="1050" spc="-100" dirty="0">
                <a:solidFill>
                  <a:srgbClr val="231F20"/>
                </a:solidFill>
                <a:latin typeface="HGP明朝E"/>
                <a:cs typeface="HGP明朝E"/>
              </a:rPr>
              <a:t> 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の目</a:t>
            </a:r>
            <a:r>
              <a:rPr sz="1050" spc="10" dirty="0">
                <a:solidFill>
                  <a:srgbClr val="231F20"/>
                </a:solidFill>
                <a:latin typeface="HGP明朝E"/>
                <a:cs typeface="HGP明朝E"/>
              </a:rPr>
              <a:t>安</a:t>
            </a:r>
            <a:r>
              <a:rPr sz="1050" spc="-95" dirty="0">
                <a:solidFill>
                  <a:srgbClr val="231F20"/>
                </a:solidFill>
                <a:latin typeface="HGP明朝E"/>
                <a:cs typeface="HGP明朝E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：</a:t>
            </a:r>
            <a:r>
              <a:rPr sz="1050" spc="-95" dirty="0">
                <a:solidFill>
                  <a:srgbClr val="231F20"/>
                </a:solidFill>
                <a:latin typeface="HGP明朝E"/>
                <a:cs typeface="HGP明朝E"/>
              </a:rPr>
              <a:t> 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温州みか</a:t>
            </a:r>
            <a:r>
              <a:rPr sz="1050" spc="10" dirty="0">
                <a:solidFill>
                  <a:srgbClr val="231F20"/>
                </a:solidFill>
                <a:latin typeface="HGP明朝E"/>
                <a:cs typeface="HGP明朝E"/>
              </a:rPr>
              <a:t>ん</a:t>
            </a:r>
            <a:r>
              <a:rPr sz="1050" spc="-100" dirty="0">
                <a:solidFill>
                  <a:srgbClr val="231F20"/>
                </a:solidFill>
                <a:latin typeface="HGP明朝E"/>
                <a:cs typeface="HGP明朝E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2</a:t>
            </a:r>
            <a:r>
              <a:rPr sz="1050" spc="-95" dirty="0">
                <a:solidFill>
                  <a:srgbClr val="231F20"/>
                </a:solidFill>
                <a:latin typeface="HGP明朝E"/>
                <a:cs typeface="HGP明朝E"/>
              </a:rPr>
              <a:t> 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個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、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バナ</a:t>
            </a:r>
            <a:r>
              <a:rPr sz="1050" spc="10" dirty="0">
                <a:solidFill>
                  <a:srgbClr val="231F20"/>
                </a:solidFill>
                <a:latin typeface="HGP明朝E"/>
                <a:cs typeface="HGP明朝E"/>
              </a:rPr>
              <a:t>ナ</a:t>
            </a:r>
            <a:r>
              <a:rPr sz="1050" spc="-95" dirty="0">
                <a:solidFill>
                  <a:srgbClr val="231F20"/>
                </a:solidFill>
                <a:latin typeface="HGP明朝E"/>
                <a:cs typeface="HGP明朝E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1</a:t>
            </a:r>
            <a:r>
              <a:rPr sz="1050" spc="-95" dirty="0">
                <a:solidFill>
                  <a:srgbClr val="231F20"/>
                </a:solidFill>
                <a:latin typeface="HGP明朝E"/>
                <a:cs typeface="HGP明朝E"/>
              </a:rPr>
              <a:t> 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本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、 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ヨ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ー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グ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ル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ト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小分パ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ッ</a:t>
            </a:r>
            <a:r>
              <a:rPr sz="1050" spc="10" dirty="0">
                <a:solidFill>
                  <a:srgbClr val="231F20"/>
                </a:solidFill>
                <a:latin typeface="HGP明朝E"/>
                <a:cs typeface="HGP明朝E"/>
              </a:rPr>
              <a:t>ク</a:t>
            </a:r>
            <a:r>
              <a:rPr sz="1050" spc="-95" dirty="0">
                <a:solidFill>
                  <a:srgbClr val="231F20"/>
                </a:solidFill>
                <a:latin typeface="HGP明朝E"/>
                <a:cs typeface="HGP明朝E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1</a:t>
            </a:r>
            <a:r>
              <a:rPr sz="1050" spc="-90" dirty="0">
                <a:solidFill>
                  <a:srgbClr val="231F20"/>
                </a:solidFill>
                <a:latin typeface="HGP明朝E"/>
                <a:cs typeface="HGP明朝E"/>
              </a:rPr>
              <a:t> </a:t>
            </a:r>
            <a:r>
              <a:rPr sz="1050" spc="10" dirty="0">
                <a:solidFill>
                  <a:srgbClr val="231F20"/>
                </a:solidFill>
                <a:latin typeface="HGP明朝E"/>
                <a:cs typeface="HGP明朝E"/>
              </a:rPr>
              <a:t>個</a:t>
            </a:r>
            <a:endParaRPr sz="1050">
              <a:latin typeface="HGP明朝E"/>
              <a:cs typeface="HGP明朝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1906" y="2348649"/>
            <a:ext cx="624840" cy="850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-6350" algn="ctr">
              <a:lnSpc>
                <a:spcPct val="108300"/>
              </a:lnSpc>
              <a:spcBef>
                <a:spcPts val="90"/>
              </a:spcBef>
            </a:pPr>
            <a:r>
              <a:rPr sz="1100" spc="2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おすすめ </a:t>
            </a:r>
            <a:r>
              <a:rPr sz="1100" spc="7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ポイント</a:t>
            </a:r>
            <a:endParaRPr sz="1100">
              <a:latin typeface="HG丸ｺﾞｼｯｸM-PRO"/>
              <a:cs typeface="HG丸ｺﾞｼｯｸM-PRO"/>
            </a:endParaRPr>
          </a:p>
          <a:p>
            <a:pPr marL="10795" algn="ctr">
              <a:lnSpc>
                <a:spcPts val="3640"/>
              </a:lnSpc>
            </a:pPr>
            <a:r>
              <a:rPr sz="3150" spc="-10" dirty="0">
                <a:solidFill>
                  <a:srgbClr val="FFEA82"/>
                </a:solidFill>
                <a:latin typeface="HG丸ｺﾞｼｯｸM-PRO"/>
                <a:cs typeface="HG丸ｺﾞｼｯｸM-PRO"/>
              </a:rPr>
              <a:t>1</a:t>
            </a:r>
            <a:endParaRPr sz="3150">
              <a:latin typeface="HG丸ｺﾞｼｯｸM-PRO"/>
              <a:cs typeface="HG丸ｺﾞｼｯｸM-PR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1906" y="4171596"/>
            <a:ext cx="624840" cy="850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-6350" algn="ctr">
              <a:lnSpc>
                <a:spcPct val="108300"/>
              </a:lnSpc>
              <a:spcBef>
                <a:spcPts val="90"/>
              </a:spcBef>
            </a:pPr>
            <a:r>
              <a:rPr sz="1100" spc="2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おすすめ </a:t>
            </a:r>
            <a:r>
              <a:rPr sz="1100" spc="7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ポイント</a:t>
            </a:r>
            <a:endParaRPr sz="1100">
              <a:latin typeface="HG丸ｺﾞｼｯｸM-PRO"/>
              <a:cs typeface="HG丸ｺﾞｼｯｸM-PRO"/>
            </a:endParaRPr>
          </a:p>
          <a:p>
            <a:pPr marL="10795" algn="ctr">
              <a:lnSpc>
                <a:spcPts val="3640"/>
              </a:lnSpc>
            </a:pPr>
            <a:r>
              <a:rPr sz="3150" spc="-10" dirty="0">
                <a:solidFill>
                  <a:srgbClr val="FFEA82"/>
                </a:solidFill>
                <a:latin typeface="HG丸ｺﾞｼｯｸM-PRO"/>
                <a:cs typeface="HG丸ｺﾞｼｯｸM-PRO"/>
              </a:rPr>
              <a:t>1</a:t>
            </a:r>
            <a:endParaRPr sz="3150">
              <a:latin typeface="HG丸ｺﾞｼｯｸM-PRO"/>
              <a:cs typeface="HG丸ｺﾞｼｯｸM-PR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1906" y="6013096"/>
            <a:ext cx="624840" cy="850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-6350" algn="ctr">
              <a:lnSpc>
                <a:spcPct val="108300"/>
              </a:lnSpc>
              <a:spcBef>
                <a:spcPts val="90"/>
              </a:spcBef>
            </a:pPr>
            <a:r>
              <a:rPr sz="1100" spc="2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おすすめ </a:t>
            </a:r>
            <a:r>
              <a:rPr sz="1100" spc="7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ポイント</a:t>
            </a:r>
            <a:endParaRPr sz="1100">
              <a:latin typeface="HG丸ｺﾞｼｯｸM-PRO"/>
              <a:cs typeface="HG丸ｺﾞｼｯｸM-PRO"/>
            </a:endParaRPr>
          </a:p>
          <a:p>
            <a:pPr marL="10795" algn="ctr">
              <a:lnSpc>
                <a:spcPts val="3640"/>
              </a:lnSpc>
            </a:pPr>
            <a:r>
              <a:rPr sz="3150" spc="-10" dirty="0">
                <a:solidFill>
                  <a:srgbClr val="FFEA82"/>
                </a:solidFill>
                <a:latin typeface="HG丸ｺﾞｼｯｸM-PRO"/>
                <a:cs typeface="HG丸ｺﾞｼｯｸM-PRO"/>
              </a:rPr>
              <a:t>1</a:t>
            </a:r>
            <a:endParaRPr sz="3150">
              <a:latin typeface="HG丸ｺﾞｼｯｸM-PRO"/>
              <a:cs typeface="HG丸ｺﾞｼｯｸM-PRO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108983" y="2693965"/>
            <a:ext cx="443966" cy="943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424455" y="2335353"/>
            <a:ext cx="100082" cy="1167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39805" y="2342135"/>
            <a:ext cx="84734" cy="1099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40227" y="2371883"/>
            <a:ext cx="306070" cy="121285"/>
          </a:xfrm>
          <a:custGeom>
            <a:avLst/>
            <a:gdLst/>
            <a:ahLst/>
            <a:cxnLst/>
            <a:rect l="l" t="t" r="r" b="b"/>
            <a:pathLst>
              <a:path w="306070" h="121285">
                <a:moveTo>
                  <a:pt x="8713" y="0"/>
                </a:moveTo>
                <a:lnTo>
                  <a:pt x="77" y="10502"/>
                </a:lnTo>
                <a:lnTo>
                  <a:pt x="0" y="16033"/>
                </a:lnTo>
                <a:lnTo>
                  <a:pt x="3696" y="28067"/>
                </a:lnTo>
                <a:lnTo>
                  <a:pt x="9145" y="35179"/>
                </a:lnTo>
                <a:lnTo>
                  <a:pt x="15977" y="44653"/>
                </a:lnTo>
                <a:lnTo>
                  <a:pt x="52362" y="82011"/>
                </a:lnTo>
                <a:lnTo>
                  <a:pt x="98603" y="108673"/>
                </a:lnTo>
                <a:lnTo>
                  <a:pt x="138583" y="120459"/>
                </a:lnTo>
                <a:lnTo>
                  <a:pt x="189702" y="120738"/>
                </a:lnTo>
                <a:lnTo>
                  <a:pt x="234949" y="102012"/>
                </a:lnTo>
                <a:lnTo>
                  <a:pt x="259886" y="81318"/>
                </a:lnTo>
                <a:lnTo>
                  <a:pt x="152655" y="81318"/>
                </a:lnTo>
                <a:lnTo>
                  <a:pt x="131404" y="75286"/>
                </a:lnTo>
                <a:lnTo>
                  <a:pt x="91336" y="56161"/>
                </a:lnTo>
                <a:lnTo>
                  <a:pt x="53944" y="29891"/>
                </a:lnTo>
                <a:lnTo>
                  <a:pt x="31890" y="12039"/>
                </a:lnTo>
                <a:lnTo>
                  <a:pt x="27979" y="9194"/>
                </a:lnTo>
                <a:lnTo>
                  <a:pt x="23470" y="6908"/>
                </a:lnTo>
                <a:lnTo>
                  <a:pt x="23331" y="6870"/>
                </a:lnTo>
                <a:lnTo>
                  <a:pt x="17819" y="4127"/>
                </a:lnTo>
                <a:lnTo>
                  <a:pt x="8713" y="0"/>
                </a:lnTo>
                <a:close/>
              </a:path>
              <a:path w="306070" h="121285">
                <a:moveTo>
                  <a:pt x="285801" y="7950"/>
                </a:moveTo>
                <a:lnTo>
                  <a:pt x="274541" y="13887"/>
                </a:lnTo>
                <a:lnTo>
                  <a:pt x="263843" y="20786"/>
                </a:lnTo>
                <a:lnTo>
                  <a:pt x="254012" y="28824"/>
                </a:lnTo>
                <a:lnTo>
                  <a:pt x="245352" y="38176"/>
                </a:lnTo>
                <a:lnTo>
                  <a:pt x="226316" y="58534"/>
                </a:lnTo>
                <a:lnTo>
                  <a:pt x="204942" y="73296"/>
                </a:lnTo>
                <a:lnTo>
                  <a:pt x="180599" y="81283"/>
                </a:lnTo>
                <a:lnTo>
                  <a:pt x="152655" y="81318"/>
                </a:lnTo>
                <a:lnTo>
                  <a:pt x="259886" y="81318"/>
                </a:lnTo>
                <a:lnTo>
                  <a:pt x="273893" y="69684"/>
                </a:lnTo>
                <a:lnTo>
                  <a:pt x="306007" y="29273"/>
                </a:lnTo>
                <a:lnTo>
                  <a:pt x="305944" y="28575"/>
                </a:lnTo>
                <a:lnTo>
                  <a:pt x="302239" y="22144"/>
                </a:lnTo>
                <a:lnTo>
                  <a:pt x="298149" y="16033"/>
                </a:lnTo>
                <a:lnTo>
                  <a:pt x="292921" y="11037"/>
                </a:lnTo>
                <a:lnTo>
                  <a:pt x="285801" y="7950"/>
                </a:lnTo>
                <a:close/>
              </a:path>
            </a:pathLst>
          </a:custGeom>
          <a:solidFill>
            <a:srgbClr val="E2C0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41305" y="2377923"/>
            <a:ext cx="308559" cy="1579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62457" y="2392492"/>
            <a:ext cx="42545" cy="27305"/>
          </a:xfrm>
          <a:custGeom>
            <a:avLst/>
            <a:gdLst/>
            <a:ahLst/>
            <a:cxnLst/>
            <a:rect l="l" t="t" r="r" b="b"/>
            <a:pathLst>
              <a:path w="42545" h="27305">
                <a:moveTo>
                  <a:pt x="6807" y="0"/>
                </a:moveTo>
                <a:lnTo>
                  <a:pt x="5613" y="50"/>
                </a:lnTo>
                <a:lnTo>
                  <a:pt x="3632" y="76"/>
                </a:lnTo>
                <a:lnTo>
                  <a:pt x="2743" y="381"/>
                </a:lnTo>
                <a:lnTo>
                  <a:pt x="2070" y="546"/>
                </a:lnTo>
                <a:lnTo>
                  <a:pt x="685" y="939"/>
                </a:lnTo>
                <a:lnTo>
                  <a:pt x="0" y="1549"/>
                </a:lnTo>
                <a:lnTo>
                  <a:pt x="12" y="2730"/>
                </a:lnTo>
                <a:lnTo>
                  <a:pt x="711" y="3302"/>
                </a:lnTo>
                <a:lnTo>
                  <a:pt x="2362" y="4305"/>
                </a:lnTo>
                <a:lnTo>
                  <a:pt x="3035" y="4521"/>
                </a:lnTo>
                <a:lnTo>
                  <a:pt x="4483" y="5422"/>
                </a:lnTo>
                <a:lnTo>
                  <a:pt x="5321" y="5778"/>
                </a:lnTo>
                <a:lnTo>
                  <a:pt x="6184" y="6299"/>
                </a:lnTo>
                <a:lnTo>
                  <a:pt x="7035" y="6883"/>
                </a:lnTo>
                <a:lnTo>
                  <a:pt x="8013" y="7327"/>
                </a:lnTo>
                <a:lnTo>
                  <a:pt x="9931" y="8763"/>
                </a:lnTo>
                <a:lnTo>
                  <a:pt x="10972" y="9461"/>
                </a:lnTo>
                <a:lnTo>
                  <a:pt x="12039" y="10350"/>
                </a:lnTo>
                <a:lnTo>
                  <a:pt x="13080" y="11137"/>
                </a:lnTo>
                <a:lnTo>
                  <a:pt x="14198" y="12090"/>
                </a:lnTo>
                <a:lnTo>
                  <a:pt x="15417" y="12941"/>
                </a:lnTo>
                <a:lnTo>
                  <a:pt x="41020" y="27101"/>
                </a:lnTo>
                <a:lnTo>
                  <a:pt x="41960" y="26847"/>
                </a:lnTo>
                <a:lnTo>
                  <a:pt x="42506" y="25768"/>
                </a:lnTo>
                <a:lnTo>
                  <a:pt x="42156" y="24968"/>
                </a:lnTo>
                <a:lnTo>
                  <a:pt x="41452" y="23787"/>
                </a:lnTo>
                <a:lnTo>
                  <a:pt x="40728" y="22656"/>
                </a:lnTo>
                <a:lnTo>
                  <a:pt x="39598" y="21209"/>
                </a:lnTo>
                <a:lnTo>
                  <a:pt x="37401" y="18732"/>
                </a:lnTo>
                <a:lnTo>
                  <a:pt x="36639" y="17780"/>
                </a:lnTo>
                <a:lnTo>
                  <a:pt x="35712" y="16903"/>
                </a:lnTo>
                <a:lnTo>
                  <a:pt x="33807" y="14998"/>
                </a:lnTo>
                <a:lnTo>
                  <a:pt x="30581" y="12014"/>
                </a:lnTo>
                <a:lnTo>
                  <a:pt x="28130" y="9880"/>
                </a:lnTo>
                <a:lnTo>
                  <a:pt x="25272" y="7759"/>
                </a:lnTo>
                <a:lnTo>
                  <a:pt x="23875" y="6692"/>
                </a:lnTo>
                <a:lnTo>
                  <a:pt x="22402" y="5702"/>
                </a:lnTo>
                <a:lnTo>
                  <a:pt x="19481" y="3898"/>
                </a:lnTo>
                <a:lnTo>
                  <a:pt x="18033" y="3098"/>
                </a:lnTo>
                <a:lnTo>
                  <a:pt x="16484" y="2501"/>
                </a:lnTo>
                <a:lnTo>
                  <a:pt x="15024" y="1841"/>
                </a:lnTo>
                <a:lnTo>
                  <a:pt x="10706" y="533"/>
                </a:lnTo>
                <a:lnTo>
                  <a:pt x="9258" y="368"/>
                </a:lnTo>
                <a:lnTo>
                  <a:pt x="8064" y="152"/>
                </a:lnTo>
                <a:lnTo>
                  <a:pt x="6807" y="0"/>
                </a:lnTo>
                <a:close/>
              </a:path>
            </a:pathLst>
          </a:custGeom>
          <a:solidFill>
            <a:srgbClr val="FFFFFF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165306" y="2393447"/>
            <a:ext cx="38100" cy="25400"/>
          </a:xfrm>
          <a:custGeom>
            <a:avLst/>
            <a:gdLst/>
            <a:ahLst/>
            <a:cxnLst/>
            <a:rect l="l" t="t" r="r" b="b"/>
            <a:pathLst>
              <a:path w="38100" h="25400">
                <a:moveTo>
                  <a:pt x="5154" y="0"/>
                </a:moveTo>
                <a:lnTo>
                  <a:pt x="4240" y="0"/>
                </a:lnTo>
                <a:lnTo>
                  <a:pt x="3351" y="25"/>
                </a:lnTo>
                <a:lnTo>
                  <a:pt x="2576" y="101"/>
                </a:lnTo>
                <a:lnTo>
                  <a:pt x="1967" y="215"/>
                </a:lnTo>
                <a:lnTo>
                  <a:pt x="735" y="393"/>
                </a:lnTo>
                <a:lnTo>
                  <a:pt x="36" y="952"/>
                </a:lnTo>
                <a:lnTo>
                  <a:pt x="0" y="2120"/>
                </a:lnTo>
                <a:lnTo>
                  <a:pt x="455" y="2514"/>
                </a:lnTo>
                <a:lnTo>
                  <a:pt x="1840" y="3606"/>
                </a:lnTo>
                <a:lnTo>
                  <a:pt x="2479" y="4025"/>
                </a:lnTo>
                <a:lnTo>
                  <a:pt x="3046" y="4343"/>
                </a:lnTo>
                <a:lnTo>
                  <a:pt x="3719" y="4787"/>
                </a:lnTo>
                <a:lnTo>
                  <a:pt x="4354" y="5270"/>
                </a:lnTo>
                <a:lnTo>
                  <a:pt x="5916" y="6197"/>
                </a:lnTo>
                <a:lnTo>
                  <a:pt x="6716" y="6921"/>
                </a:lnTo>
                <a:lnTo>
                  <a:pt x="8456" y="8102"/>
                </a:lnTo>
                <a:lnTo>
                  <a:pt x="9358" y="8928"/>
                </a:lnTo>
                <a:lnTo>
                  <a:pt x="10323" y="9639"/>
                </a:lnTo>
                <a:lnTo>
                  <a:pt x="11250" y="10439"/>
                </a:lnTo>
                <a:lnTo>
                  <a:pt x="13371" y="12026"/>
                </a:lnTo>
                <a:lnTo>
                  <a:pt x="15568" y="13754"/>
                </a:lnTo>
                <a:lnTo>
                  <a:pt x="29869" y="23253"/>
                </a:lnTo>
                <a:lnTo>
                  <a:pt x="31786" y="24104"/>
                </a:lnTo>
                <a:lnTo>
                  <a:pt x="33526" y="24574"/>
                </a:lnTo>
                <a:lnTo>
                  <a:pt x="34758" y="24777"/>
                </a:lnTo>
                <a:lnTo>
                  <a:pt x="36053" y="24904"/>
                </a:lnTo>
                <a:lnTo>
                  <a:pt x="36892" y="24739"/>
                </a:lnTo>
                <a:lnTo>
                  <a:pt x="37755" y="23241"/>
                </a:lnTo>
                <a:lnTo>
                  <a:pt x="36269" y="21056"/>
                </a:lnTo>
                <a:lnTo>
                  <a:pt x="22172" y="7429"/>
                </a:lnTo>
                <a:lnTo>
                  <a:pt x="20966" y="6464"/>
                </a:lnTo>
                <a:lnTo>
                  <a:pt x="19620" y="5626"/>
                </a:lnTo>
                <a:lnTo>
                  <a:pt x="18322" y="4749"/>
                </a:lnTo>
                <a:lnTo>
                  <a:pt x="17018" y="3987"/>
                </a:lnTo>
                <a:lnTo>
                  <a:pt x="15810" y="3238"/>
                </a:lnTo>
                <a:lnTo>
                  <a:pt x="14514" y="2667"/>
                </a:lnTo>
                <a:lnTo>
                  <a:pt x="13155" y="2120"/>
                </a:lnTo>
                <a:lnTo>
                  <a:pt x="11987" y="1536"/>
                </a:lnTo>
                <a:lnTo>
                  <a:pt x="9434" y="863"/>
                </a:lnTo>
                <a:lnTo>
                  <a:pt x="8342" y="457"/>
                </a:lnTo>
                <a:lnTo>
                  <a:pt x="7224" y="342"/>
                </a:lnTo>
                <a:lnTo>
                  <a:pt x="5154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67922" y="2394518"/>
            <a:ext cx="33020" cy="22860"/>
          </a:xfrm>
          <a:custGeom>
            <a:avLst/>
            <a:gdLst/>
            <a:ahLst/>
            <a:cxnLst/>
            <a:rect l="l" t="t" r="r" b="b"/>
            <a:pathLst>
              <a:path w="33020" h="22860">
                <a:moveTo>
                  <a:pt x="4673" y="0"/>
                </a:moveTo>
                <a:lnTo>
                  <a:pt x="0" y="1498"/>
                </a:lnTo>
                <a:lnTo>
                  <a:pt x="419" y="1981"/>
                </a:lnTo>
                <a:lnTo>
                  <a:pt x="1917" y="3467"/>
                </a:lnTo>
                <a:lnTo>
                  <a:pt x="3022" y="4127"/>
                </a:lnTo>
                <a:lnTo>
                  <a:pt x="4317" y="5232"/>
                </a:lnTo>
                <a:lnTo>
                  <a:pt x="5651" y="6248"/>
                </a:lnTo>
                <a:lnTo>
                  <a:pt x="8851" y="8889"/>
                </a:lnTo>
                <a:lnTo>
                  <a:pt x="10624" y="10299"/>
                </a:lnTo>
                <a:lnTo>
                  <a:pt x="31826" y="22796"/>
                </a:lnTo>
                <a:lnTo>
                  <a:pt x="32677" y="21488"/>
                </a:lnTo>
                <a:lnTo>
                  <a:pt x="6476" y="507"/>
                </a:lnTo>
                <a:lnTo>
                  <a:pt x="4673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70551" y="2395704"/>
            <a:ext cx="27940" cy="20320"/>
          </a:xfrm>
          <a:custGeom>
            <a:avLst/>
            <a:gdLst/>
            <a:ahLst/>
            <a:cxnLst/>
            <a:rect l="l" t="t" r="r" b="b"/>
            <a:pathLst>
              <a:path w="27939" h="20319">
                <a:moveTo>
                  <a:pt x="2768" y="0"/>
                </a:moveTo>
                <a:lnTo>
                  <a:pt x="863" y="88"/>
                </a:lnTo>
                <a:lnTo>
                  <a:pt x="292" y="317"/>
                </a:lnTo>
                <a:lnTo>
                  <a:pt x="0" y="1104"/>
                </a:lnTo>
                <a:lnTo>
                  <a:pt x="317" y="1650"/>
                </a:lnTo>
                <a:lnTo>
                  <a:pt x="927" y="2273"/>
                </a:lnTo>
                <a:lnTo>
                  <a:pt x="1511" y="2959"/>
                </a:lnTo>
                <a:lnTo>
                  <a:pt x="2400" y="3784"/>
                </a:lnTo>
                <a:lnTo>
                  <a:pt x="3530" y="4698"/>
                </a:lnTo>
                <a:lnTo>
                  <a:pt x="4622" y="5689"/>
                </a:lnTo>
                <a:lnTo>
                  <a:pt x="22174" y="18465"/>
                </a:lnTo>
                <a:lnTo>
                  <a:pt x="23545" y="19176"/>
                </a:lnTo>
                <a:lnTo>
                  <a:pt x="24815" y="19596"/>
                </a:lnTo>
                <a:lnTo>
                  <a:pt x="25768" y="19748"/>
                </a:lnTo>
                <a:lnTo>
                  <a:pt x="26720" y="19938"/>
                </a:lnTo>
                <a:lnTo>
                  <a:pt x="27355" y="19811"/>
                </a:lnTo>
                <a:lnTo>
                  <a:pt x="27834" y="19176"/>
                </a:lnTo>
                <a:lnTo>
                  <a:pt x="27787" y="18414"/>
                </a:lnTo>
                <a:lnTo>
                  <a:pt x="10820" y="2793"/>
                </a:lnTo>
                <a:lnTo>
                  <a:pt x="9004" y="1752"/>
                </a:lnTo>
                <a:lnTo>
                  <a:pt x="7040" y="1104"/>
                </a:lnTo>
                <a:lnTo>
                  <a:pt x="5651" y="622"/>
                </a:lnTo>
                <a:lnTo>
                  <a:pt x="4064" y="228"/>
                </a:lnTo>
                <a:lnTo>
                  <a:pt x="2768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72951" y="2396894"/>
            <a:ext cx="24130" cy="17780"/>
          </a:xfrm>
          <a:custGeom>
            <a:avLst/>
            <a:gdLst/>
            <a:ahLst/>
            <a:cxnLst/>
            <a:rect l="l" t="t" r="r" b="b"/>
            <a:pathLst>
              <a:path w="24129" h="17780">
                <a:moveTo>
                  <a:pt x="2362" y="0"/>
                </a:moveTo>
                <a:lnTo>
                  <a:pt x="584" y="38"/>
                </a:lnTo>
                <a:lnTo>
                  <a:pt x="0" y="1396"/>
                </a:lnTo>
                <a:lnTo>
                  <a:pt x="2920" y="4292"/>
                </a:lnTo>
                <a:lnTo>
                  <a:pt x="3835" y="5118"/>
                </a:lnTo>
                <a:lnTo>
                  <a:pt x="4902" y="6146"/>
                </a:lnTo>
                <a:lnTo>
                  <a:pt x="6159" y="7137"/>
                </a:lnTo>
                <a:lnTo>
                  <a:pt x="7501" y="8280"/>
                </a:lnTo>
                <a:lnTo>
                  <a:pt x="13322" y="12814"/>
                </a:lnTo>
                <a:lnTo>
                  <a:pt x="16230" y="14808"/>
                </a:lnTo>
                <a:lnTo>
                  <a:pt x="20929" y="17157"/>
                </a:lnTo>
                <a:lnTo>
                  <a:pt x="22669" y="17538"/>
                </a:lnTo>
                <a:lnTo>
                  <a:pt x="23621" y="16217"/>
                </a:lnTo>
                <a:lnTo>
                  <a:pt x="4902" y="888"/>
                </a:lnTo>
                <a:lnTo>
                  <a:pt x="2362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75565" y="2398565"/>
            <a:ext cx="19050" cy="14604"/>
          </a:xfrm>
          <a:custGeom>
            <a:avLst/>
            <a:gdLst/>
            <a:ahLst/>
            <a:cxnLst/>
            <a:rect l="l" t="t" r="r" b="b"/>
            <a:pathLst>
              <a:path w="19050" h="14605">
                <a:moveTo>
                  <a:pt x="711" y="0"/>
                </a:moveTo>
                <a:lnTo>
                  <a:pt x="279" y="101"/>
                </a:lnTo>
                <a:lnTo>
                  <a:pt x="165" y="381"/>
                </a:lnTo>
                <a:lnTo>
                  <a:pt x="0" y="635"/>
                </a:lnTo>
                <a:lnTo>
                  <a:pt x="139" y="1066"/>
                </a:lnTo>
                <a:lnTo>
                  <a:pt x="825" y="2108"/>
                </a:lnTo>
                <a:lnTo>
                  <a:pt x="1409" y="2679"/>
                </a:lnTo>
                <a:lnTo>
                  <a:pt x="2832" y="4191"/>
                </a:lnTo>
                <a:lnTo>
                  <a:pt x="3746" y="4927"/>
                </a:lnTo>
                <a:lnTo>
                  <a:pt x="4737" y="5829"/>
                </a:lnTo>
                <a:lnTo>
                  <a:pt x="5740" y="6692"/>
                </a:lnTo>
                <a:lnTo>
                  <a:pt x="18097" y="14300"/>
                </a:lnTo>
                <a:lnTo>
                  <a:pt x="18884" y="13258"/>
                </a:lnTo>
                <a:lnTo>
                  <a:pt x="18237" y="12014"/>
                </a:lnTo>
                <a:lnTo>
                  <a:pt x="15532" y="8788"/>
                </a:lnTo>
                <a:lnTo>
                  <a:pt x="13461" y="6794"/>
                </a:lnTo>
                <a:lnTo>
                  <a:pt x="10921" y="4851"/>
                </a:lnTo>
                <a:lnTo>
                  <a:pt x="9690" y="3873"/>
                </a:lnTo>
                <a:lnTo>
                  <a:pt x="8394" y="3048"/>
                </a:lnTo>
                <a:lnTo>
                  <a:pt x="6019" y="1625"/>
                </a:lnTo>
                <a:lnTo>
                  <a:pt x="2870" y="279"/>
                </a:lnTo>
                <a:lnTo>
                  <a:pt x="1346" y="38"/>
                </a:lnTo>
                <a:lnTo>
                  <a:pt x="711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77824" y="2400049"/>
            <a:ext cx="15240" cy="12065"/>
          </a:xfrm>
          <a:custGeom>
            <a:avLst/>
            <a:gdLst/>
            <a:ahLst/>
            <a:cxnLst/>
            <a:rect l="l" t="t" r="r" b="b"/>
            <a:pathLst>
              <a:path w="15239" h="12064">
                <a:moveTo>
                  <a:pt x="533" y="0"/>
                </a:moveTo>
                <a:lnTo>
                  <a:pt x="13563" y="11645"/>
                </a:lnTo>
                <a:lnTo>
                  <a:pt x="14820" y="10071"/>
                </a:lnTo>
                <a:lnTo>
                  <a:pt x="12293" y="6985"/>
                </a:lnTo>
                <a:lnTo>
                  <a:pt x="8371" y="3975"/>
                </a:lnTo>
                <a:lnTo>
                  <a:pt x="6515" y="2514"/>
                </a:lnTo>
                <a:lnTo>
                  <a:pt x="4571" y="1397"/>
                </a:lnTo>
                <a:lnTo>
                  <a:pt x="1574" y="165"/>
                </a:lnTo>
                <a:lnTo>
                  <a:pt x="533" y="0"/>
                </a:lnTo>
                <a:close/>
              </a:path>
            </a:pathLst>
          </a:custGeom>
          <a:solidFill>
            <a:srgbClr val="FFFFFF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79994" y="2401505"/>
            <a:ext cx="10795" cy="8890"/>
          </a:xfrm>
          <a:custGeom>
            <a:avLst/>
            <a:gdLst/>
            <a:ahLst/>
            <a:cxnLst/>
            <a:rect l="l" t="t" r="r" b="b"/>
            <a:pathLst>
              <a:path w="10795" h="8889">
                <a:moveTo>
                  <a:pt x="761" y="0"/>
                </a:moveTo>
                <a:lnTo>
                  <a:pt x="9588" y="8483"/>
                </a:lnTo>
                <a:lnTo>
                  <a:pt x="10452" y="7416"/>
                </a:lnTo>
                <a:lnTo>
                  <a:pt x="8674" y="5257"/>
                </a:lnTo>
                <a:lnTo>
                  <a:pt x="3340" y="1117"/>
                </a:lnTo>
                <a:lnTo>
                  <a:pt x="761" y="0"/>
                </a:lnTo>
                <a:close/>
              </a:path>
            </a:pathLst>
          </a:custGeom>
          <a:solidFill>
            <a:srgbClr val="FFFFFF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82403" y="2403509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80">
                <a:moveTo>
                  <a:pt x="431" y="0"/>
                </a:moveTo>
                <a:lnTo>
                  <a:pt x="0" y="609"/>
                </a:lnTo>
                <a:lnTo>
                  <a:pt x="1028" y="1752"/>
                </a:lnTo>
                <a:lnTo>
                  <a:pt x="3987" y="4051"/>
                </a:lnTo>
                <a:lnTo>
                  <a:pt x="5359" y="4787"/>
                </a:lnTo>
                <a:lnTo>
                  <a:pt x="5613" y="4470"/>
                </a:lnTo>
                <a:lnTo>
                  <a:pt x="5727" y="4051"/>
                </a:lnTo>
                <a:lnTo>
                  <a:pt x="4838" y="2971"/>
                </a:lnTo>
                <a:lnTo>
                  <a:pt x="1841" y="660"/>
                </a:lnTo>
                <a:lnTo>
                  <a:pt x="431" y="0"/>
                </a:lnTo>
                <a:close/>
              </a:path>
            </a:pathLst>
          </a:custGeom>
          <a:solidFill>
            <a:srgbClr val="FFFFFF">
              <a:alpha val="8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84786" y="2405550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53" y="0"/>
                </a:moveTo>
                <a:lnTo>
                  <a:pt x="0" y="152"/>
                </a:lnTo>
                <a:lnTo>
                  <a:pt x="235" y="406"/>
                </a:lnTo>
                <a:lnTo>
                  <a:pt x="563" y="673"/>
                </a:lnTo>
                <a:lnTo>
                  <a:pt x="1170" y="1054"/>
                </a:lnTo>
                <a:lnTo>
                  <a:pt x="1272" y="927"/>
                </a:lnTo>
                <a:lnTo>
                  <a:pt x="1001" y="647"/>
                </a:lnTo>
                <a:lnTo>
                  <a:pt x="317" y="126"/>
                </a:lnTo>
                <a:lnTo>
                  <a:pt x="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40136" y="2374773"/>
            <a:ext cx="23812" cy="180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44274" y="2377502"/>
            <a:ext cx="15240" cy="7620"/>
          </a:xfrm>
          <a:custGeom>
            <a:avLst/>
            <a:gdLst/>
            <a:ahLst/>
            <a:cxnLst/>
            <a:rect l="l" t="t" r="r" b="b"/>
            <a:pathLst>
              <a:path w="15239" h="7619">
                <a:moveTo>
                  <a:pt x="9182" y="0"/>
                </a:moveTo>
                <a:lnTo>
                  <a:pt x="8572" y="0"/>
                </a:lnTo>
                <a:lnTo>
                  <a:pt x="7353" y="228"/>
                </a:lnTo>
                <a:lnTo>
                  <a:pt x="6692" y="279"/>
                </a:lnTo>
                <a:lnTo>
                  <a:pt x="6083" y="469"/>
                </a:lnTo>
                <a:lnTo>
                  <a:pt x="3708" y="1473"/>
                </a:lnTo>
                <a:lnTo>
                  <a:pt x="3060" y="2044"/>
                </a:lnTo>
                <a:lnTo>
                  <a:pt x="2374" y="2590"/>
                </a:lnTo>
                <a:lnTo>
                  <a:pt x="1905" y="2895"/>
                </a:lnTo>
                <a:lnTo>
                  <a:pt x="1606" y="3365"/>
                </a:lnTo>
                <a:lnTo>
                  <a:pt x="1306" y="3733"/>
                </a:lnTo>
                <a:lnTo>
                  <a:pt x="317" y="5118"/>
                </a:lnTo>
                <a:lnTo>
                  <a:pt x="84" y="5918"/>
                </a:lnTo>
                <a:lnTo>
                  <a:pt x="0" y="7086"/>
                </a:lnTo>
                <a:lnTo>
                  <a:pt x="342" y="6997"/>
                </a:lnTo>
                <a:lnTo>
                  <a:pt x="863" y="6578"/>
                </a:lnTo>
                <a:lnTo>
                  <a:pt x="1257" y="6172"/>
                </a:lnTo>
                <a:lnTo>
                  <a:pt x="1447" y="5918"/>
                </a:lnTo>
                <a:lnTo>
                  <a:pt x="1778" y="5765"/>
                </a:lnTo>
                <a:lnTo>
                  <a:pt x="2946" y="4711"/>
                </a:lnTo>
                <a:lnTo>
                  <a:pt x="3251" y="4394"/>
                </a:lnTo>
                <a:lnTo>
                  <a:pt x="3670" y="4229"/>
                </a:lnTo>
                <a:lnTo>
                  <a:pt x="4064" y="3949"/>
                </a:lnTo>
                <a:lnTo>
                  <a:pt x="4495" y="3733"/>
                </a:lnTo>
                <a:lnTo>
                  <a:pt x="4838" y="3365"/>
                </a:lnTo>
                <a:lnTo>
                  <a:pt x="7264" y="2285"/>
                </a:lnTo>
                <a:lnTo>
                  <a:pt x="7785" y="2235"/>
                </a:lnTo>
                <a:lnTo>
                  <a:pt x="8775" y="1917"/>
                </a:lnTo>
                <a:lnTo>
                  <a:pt x="9258" y="1866"/>
                </a:lnTo>
                <a:lnTo>
                  <a:pt x="9766" y="1866"/>
                </a:lnTo>
                <a:lnTo>
                  <a:pt x="11150" y="1752"/>
                </a:lnTo>
                <a:lnTo>
                  <a:pt x="14635" y="1752"/>
                </a:lnTo>
                <a:lnTo>
                  <a:pt x="13677" y="1054"/>
                </a:lnTo>
                <a:lnTo>
                  <a:pt x="11328" y="228"/>
                </a:lnTo>
                <a:lnTo>
                  <a:pt x="10820" y="165"/>
                </a:lnTo>
                <a:lnTo>
                  <a:pt x="9728" y="76"/>
                </a:lnTo>
                <a:lnTo>
                  <a:pt x="9182" y="0"/>
                </a:lnTo>
                <a:close/>
              </a:path>
              <a:path w="15239" h="7619">
                <a:moveTo>
                  <a:pt x="14635" y="1752"/>
                </a:moveTo>
                <a:lnTo>
                  <a:pt x="11150" y="1752"/>
                </a:lnTo>
                <a:lnTo>
                  <a:pt x="12357" y="1892"/>
                </a:lnTo>
                <a:lnTo>
                  <a:pt x="13385" y="1968"/>
                </a:lnTo>
                <a:lnTo>
                  <a:pt x="13677" y="2044"/>
                </a:lnTo>
                <a:lnTo>
                  <a:pt x="14566" y="2197"/>
                </a:lnTo>
                <a:lnTo>
                  <a:pt x="14833" y="2197"/>
                </a:lnTo>
                <a:lnTo>
                  <a:pt x="14757" y="1841"/>
                </a:lnTo>
                <a:close/>
              </a:path>
            </a:pathLst>
          </a:custGeom>
          <a:solidFill>
            <a:srgbClr val="FFFFFF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44695" y="2377558"/>
            <a:ext cx="13970" cy="6350"/>
          </a:xfrm>
          <a:custGeom>
            <a:avLst/>
            <a:gdLst/>
            <a:ahLst/>
            <a:cxnLst/>
            <a:rect l="l" t="t" r="r" b="b"/>
            <a:pathLst>
              <a:path w="13970" h="6350">
                <a:moveTo>
                  <a:pt x="8343" y="0"/>
                </a:moveTo>
                <a:lnTo>
                  <a:pt x="7823" y="152"/>
                </a:lnTo>
                <a:lnTo>
                  <a:pt x="7277" y="190"/>
                </a:lnTo>
                <a:lnTo>
                  <a:pt x="6743" y="304"/>
                </a:lnTo>
                <a:lnTo>
                  <a:pt x="6116" y="330"/>
                </a:lnTo>
                <a:lnTo>
                  <a:pt x="4025" y="1206"/>
                </a:lnTo>
                <a:lnTo>
                  <a:pt x="3492" y="1384"/>
                </a:lnTo>
                <a:lnTo>
                  <a:pt x="3124" y="1765"/>
                </a:lnTo>
                <a:lnTo>
                  <a:pt x="2614" y="2133"/>
                </a:lnTo>
                <a:lnTo>
                  <a:pt x="1615" y="2946"/>
                </a:lnTo>
                <a:lnTo>
                  <a:pt x="1066" y="3644"/>
                </a:lnTo>
                <a:lnTo>
                  <a:pt x="50" y="5067"/>
                </a:lnTo>
                <a:lnTo>
                  <a:pt x="0" y="6261"/>
                </a:lnTo>
                <a:lnTo>
                  <a:pt x="359" y="6197"/>
                </a:lnTo>
                <a:lnTo>
                  <a:pt x="646" y="5943"/>
                </a:lnTo>
                <a:lnTo>
                  <a:pt x="901" y="5676"/>
                </a:lnTo>
                <a:lnTo>
                  <a:pt x="1435" y="5422"/>
                </a:lnTo>
                <a:lnTo>
                  <a:pt x="1905" y="4953"/>
                </a:lnTo>
                <a:lnTo>
                  <a:pt x="2197" y="4749"/>
                </a:lnTo>
                <a:lnTo>
                  <a:pt x="2743" y="4254"/>
                </a:lnTo>
                <a:lnTo>
                  <a:pt x="3073" y="4038"/>
                </a:lnTo>
                <a:lnTo>
                  <a:pt x="3441" y="3848"/>
                </a:lnTo>
                <a:lnTo>
                  <a:pt x="4165" y="3403"/>
                </a:lnTo>
                <a:lnTo>
                  <a:pt x="4483" y="3073"/>
                </a:lnTo>
                <a:lnTo>
                  <a:pt x="4940" y="2946"/>
                </a:lnTo>
                <a:lnTo>
                  <a:pt x="6667" y="2133"/>
                </a:lnTo>
                <a:lnTo>
                  <a:pt x="7162" y="2108"/>
                </a:lnTo>
                <a:lnTo>
                  <a:pt x="7632" y="1955"/>
                </a:lnTo>
                <a:lnTo>
                  <a:pt x="8064" y="1866"/>
                </a:lnTo>
                <a:lnTo>
                  <a:pt x="8509" y="1663"/>
                </a:lnTo>
                <a:lnTo>
                  <a:pt x="9402" y="1663"/>
                </a:lnTo>
                <a:lnTo>
                  <a:pt x="10172" y="1600"/>
                </a:lnTo>
                <a:lnTo>
                  <a:pt x="10566" y="1524"/>
                </a:lnTo>
                <a:lnTo>
                  <a:pt x="13559" y="1524"/>
                </a:lnTo>
                <a:lnTo>
                  <a:pt x="13436" y="1333"/>
                </a:lnTo>
                <a:lnTo>
                  <a:pt x="10274" y="215"/>
                </a:lnTo>
                <a:lnTo>
                  <a:pt x="9321" y="127"/>
                </a:lnTo>
                <a:lnTo>
                  <a:pt x="8343" y="0"/>
                </a:lnTo>
                <a:close/>
              </a:path>
              <a:path w="13970" h="6350">
                <a:moveTo>
                  <a:pt x="13559" y="1524"/>
                </a:moveTo>
                <a:lnTo>
                  <a:pt x="10566" y="1524"/>
                </a:lnTo>
                <a:lnTo>
                  <a:pt x="10934" y="1549"/>
                </a:lnTo>
                <a:lnTo>
                  <a:pt x="11264" y="1612"/>
                </a:lnTo>
                <a:lnTo>
                  <a:pt x="12496" y="1701"/>
                </a:lnTo>
                <a:lnTo>
                  <a:pt x="12903" y="1701"/>
                </a:lnTo>
                <a:lnTo>
                  <a:pt x="13512" y="1739"/>
                </a:lnTo>
                <a:lnTo>
                  <a:pt x="13559" y="1524"/>
                </a:lnTo>
                <a:close/>
              </a:path>
              <a:path w="13970" h="6350">
                <a:moveTo>
                  <a:pt x="9402" y="1663"/>
                </a:moveTo>
                <a:lnTo>
                  <a:pt x="8509" y="1663"/>
                </a:lnTo>
                <a:lnTo>
                  <a:pt x="8940" y="1701"/>
                </a:lnTo>
                <a:lnTo>
                  <a:pt x="9402" y="1663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44901" y="2377704"/>
            <a:ext cx="12700" cy="5715"/>
          </a:xfrm>
          <a:custGeom>
            <a:avLst/>
            <a:gdLst/>
            <a:ahLst/>
            <a:cxnLst/>
            <a:rect l="l" t="t" r="r" b="b"/>
            <a:pathLst>
              <a:path w="12700" h="5714">
                <a:moveTo>
                  <a:pt x="8191" y="0"/>
                </a:moveTo>
                <a:lnTo>
                  <a:pt x="7340" y="139"/>
                </a:lnTo>
                <a:lnTo>
                  <a:pt x="6337" y="177"/>
                </a:lnTo>
                <a:lnTo>
                  <a:pt x="5359" y="495"/>
                </a:lnTo>
                <a:lnTo>
                  <a:pt x="4444" y="927"/>
                </a:lnTo>
                <a:lnTo>
                  <a:pt x="3467" y="1193"/>
                </a:lnTo>
                <a:lnTo>
                  <a:pt x="2819" y="1790"/>
                </a:lnTo>
                <a:lnTo>
                  <a:pt x="2120" y="2362"/>
                </a:lnTo>
                <a:lnTo>
                  <a:pt x="1460" y="2806"/>
                </a:lnTo>
                <a:lnTo>
                  <a:pt x="1117" y="3390"/>
                </a:lnTo>
                <a:lnTo>
                  <a:pt x="342" y="4483"/>
                </a:lnTo>
                <a:lnTo>
                  <a:pt x="0" y="5194"/>
                </a:lnTo>
                <a:lnTo>
                  <a:pt x="406" y="5486"/>
                </a:lnTo>
                <a:lnTo>
                  <a:pt x="1117" y="5080"/>
                </a:lnTo>
                <a:lnTo>
                  <a:pt x="2006" y="4318"/>
                </a:lnTo>
                <a:lnTo>
                  <a:pt x="2425" y="3886"/>
                </a:lnTo>
                <a:lnTo>
                  <a:pt x="3111" y="3632"/>
                </a:lnTo>
                <a:lnTo>
                  <a:pt x="3721" y="3200"/>
                </a:lnTo>
                <a:lnTo>
                  <a:pt x="4317" y="2692"/>
                </a:lnTo>
                <a:lnTo>
                  <a:pt x="5156" y="2501"/>
                </a:lnTo>
                <a:lnTo>
                  <a:pt x="5930" y="2082"/>
                </a:lnTo>
                <a:lnTo>
                  <a:pt x="6730" y="1765"/>
                </a:lnTo>
                <a:lnTo>
                  <a:pt x="7581" y="1663"/>
                </a:lnTo>
                <a:lnTo>
                  <a:pt x="8318" y="1422"/>
                </a:lnTo>
                <a:lnTo>
                  <a:pt x="9791" y="1346"/>
                </a:lnTo>
                <a:lnTo>
                  <a:pt x="10388" y="1257"/>
                </a:lnTo>
                <a:lnTo>
                  <a:pt x="12382" y="1257"/>
                </a:lnTo>
                <a:lnTo>
                  <a:pt x="12433" y="1066"/>
                </a:lnTo>
                <a:lnTo>
                  <a:pt x="12268" y="927"/>
                </a:lnTo>
                <a:lnTo>
                  <a:pt x="11937" y="787"/>
                </a:lnTo>
                <a:lnTo>
                  <a:pt x="11112" y="381"/>
                </a:lnTo>
                <a:lnTo>
                  <a:pt x="10490" y="241"/>
                </a:lnTo>
                <a:lnTo>
                  <a:pt x="9855" y="139"/>
                </a:lnTo>
                <a:lnTo>
                  <a:pt x="9067" y="50"/>
                </a:lnTo>
                <a:lnTo>
                  <a:pt x="8191" y="0"/>
                </a:lnTo>
                <a:close/>
              </a:path>
              <a:path w="12700" h="5714">
                <a:moveTo>
                  <a:pt x="12382" y="1257"/>
                </a:moveTo>
                <a:lnTo>
                  <a:pt x="10985" y="1257"/>
                </a:lnTo>
                <a:lnTo>
                  <a:pt x="11468" y="1346"/>
                </a:lnTo>
                <a:lnTo>
                  <a:pt x="11810" y="1308"/>
                </a:lnTo>
                <a:lnTo>
                  <a:pt x="12166" y="1308"/>
                </a:lnTo>
                <a:lnTo>
                  <a:pt x="12382" y="1257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45511" y="2377733"/>
            <a:ext cx="11430" cy="5080"/>
          </a:xfrm>
          <a:custGeom>
            <a:avLst/>
            <a:gdLst/>
            <a:ahLst/>
            <a:cxnLst/>
            <a:rect l="l" t="t" r="r" b="b"/>
            <a:pathLst>
              <a:path w="11429" h="5080">
                <a:moveTo>
                  <a:pt x="7861" y="0"/>
                </a:moveTo>
                <a:lnTo>
                  <a:pt x="7137" y="139"/>
                </a:lnTo>
                <a:lnTo>
                  <a:pt x="6400" y="253"/>
                </a:lnTo>
                <a:lnTo>
                  <a:pt x="5537" y="253"/>
                </a:lnTo>
                <a:lnTo>
                  <a:pt x="3936" y="965"/>
                </a:lnTo>
                <a:lnTo>
                  <a:pt x="3148" y="1168"/>
                </a:lnTo>
                <a:lnTo>
                  <a:pt x="2527" y="1663"/>
                </a:lnTo>
                <a:lnTo>
                  <a:pt x="1917" y="2120"/>
                </a:lnTo>
                <a:lnTo>
                  <a:pt x="990" y="2946"/>
                </a:lnTo>
                <a:lnTo>
                  <a:pt x="304" y="3860"/>
                </a:lnTo>
                <a:lnTo>
                  <a:pt x="0" y="4521"/>
                </a:lnTo>
                <a:lnTo>
                  <a:pt x="355" y="4800"/>
                </a:lnTo>
                <a:lnTo>
                  <a:pt x="927" y="4419"/>
                </a:lnTo>
                <a:lnTo>
                  <a:pt x="1714" y="3797"/>
                </a:lnTo>
                <a:lnTo>
                  <a:pt x="2705" y="3251"/>
                </a:lnTo>
                <a:lnTo>
                  <a:pt x="3809" y="2501"/>
                </a:lnTo>
                <a:lnTo>
                  <a:pt x="4546" y="2311"/>
                </a:lnTo>
                <a:lnTo>
                  <a:pt x="5206" y="1955"/>
                </a:lnTo>
                <a:lnTo>
                  <a:pt x="5905" y="1638"/>
                </a:lnTo>
                <a:lnTo>
                  <a:pt x="6667" y="1587"/>
                </a:lnTo>
                <a:lnTo>
                  <a:pt x="7302" y="1346"/>
                </a:lnTo>
                <a:lnTo>
                  <a:pt x="7950" y="1168"/>
                </a:lnTo>
                <a:lnTo>
                  <a:pt x="8882" y="1168"/>
                </a:lnTo>
                <a:lnTo>
                  <a:pt x="10121" y="965"/>
                </a:lnTo>
                <a:lnTo>
                  <a:pt x="10806" y="965"/>
                </a:lnTo>
                <a:lnTo>
                  <a:pt x="10845" y="761"/>
                </a:lnTo>
                <a:lnTo>
                  <a:pt x="10236" y="304"/>
                </a:lnTo>
                <a:lnTo>
                  <a:pt x="8572" y="190"/>
                </a:lnTo>
                <a:lnTo>
                  <a:pt x="7861" y="0"/>
                </a:lnTo>
                <a:close/>
              </a:path>
              <a:path w="11429" h="5080">
                <a:moveTo>
                  <a:pt x="8882" y="1168"/>
                </a:moveTo>
                <a:lnTo>
                  <a:pt x="7950" y="1168"/>
                </a:lnTo>
                <a:lnTo>
                  <a:pt x="8572" y="1219"/>
                </a:lnTo>
                <a:lnTo>
                  <a:pt x="8882" y="1168"/>
                </a:lnTo>
                <a:close/>
              </a:path>
              <a:path w="11429" h="5080">
                <a:moveTo>
                  <a:pt x="10806" y="965"/>
                </a:moveTo>
                <a:lnTo>
                  <a:pt x="10121" y="965"/>
                </a:lnTo>
                <a:lnTo>
                  <a:pt x="10782" y="1092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46270" y="2377914"/>
            <a:ext cx="9525" cy="4445"/>
          </a:xfrm>
          <a:custGeom>
            <a:avLst/>
            <a:gdLst/>
            <a:ahLst/>
            <a:cxnLst/>
            <a:rect l="l" t="t" r="r" b="b"/>
            <a:pathLst>
              <a:path w="9525" h="4444">
                <a:moveTo>
                  <a:pt x="4597" y="190"/>
                </a:moveTo>
                <a:lnTo>
                  <a:pt x="3949" y="533"/>
                </a:lnTo>
                <a:lnTo>
                  <a:pt x="2603" y="1079"/>
                </a:lnTo>
                <a:lnTo>
                  <a:pt x="2070" y="1384"/>
                </a:lnTo>
                <a:lnTo>
                  <a:pt x="1562" y="1765"/>
                </a:lnTo>
                <a:lnTo>
                  <a:pt x="1117" y="2133"/>
                </a:lnTo>
                <a:lnTo>
                  <a:pt x="787" y="2451"/>
                </a:lnTo>
                <a:lnTo>
                  <a:pt x="125" y="2997"/>
                </a:lnTo>
                <a:lnTo>
                  <a:pt x="0" y="3797"/>
                </a:lnTo>
                <a:lnTo>
                  <a:pt x="139" y="3962"/>
                </a:lnTo>
                <a:lnTo>
                  <a:pt x="533" y="3555"/>
                </a:lnTo>
                <a:lnTo>
                  <a:pt x="1765" y="2997"/>
                </a:lnTo>
                <a:lnTo>
                  <a:pt x="2654" y="2412"/>
                </a:lnTo>
                <a:lnTo>
                  <a:pt x="4356" y="1676"/>
                </a:lnTo>
                <a:lnTo>
                  <a:pt x="4927" y="1346"/>
                </a:lnTo>
                <a:lnTo>
                  <a:pt x="5575" y="1346"/>
                </a:lnTo>
                <a:lnTo>
                  <a:pt x="6642" y="990"/>
                </a:lnTo>
                <a:lnTo>
                  <a:pt x="6921" y="927"/>
                </a:lnTo>
                <a:lnTo>
                  <a:pt x="8483" y="761"/>
                </a:lnTo>
                <a:lnTo>
                  <a:pt x="9055" y="634"/>
                </a:lnTo>
                <a:lnTo>
                  <a:pt x="9080" y="355"/>
                </a:lnTo>
                <a:lnTo>
                  <a:pt x="8584" y="228"/>
                </a:lnTo>
                <a:lnTo>
                  <a:pt x="5334" y="228"/>
                </a:lnTo>
                <a:lnTo>
                  <a:pt x="4597" y="190"/>
                </a:lnTo>
                <a:close/>
              </a:path>
              <a:path w="9525" h="4444">
                <a:moveTo>
                  <a:pt x="6819" y="0"/>
                </a:moveTo>
                <a:lnTo>
                  <a:pt x="5943" y="101"/>
                </a:lnTo>
                <a:lnTo>
                  <a:pt x="5334" y="228"/>
                </a:lnTo>
                <a:lnTo>
                  <a:pt x="8584" y="228"/>
                </a:lnTo>
                <a:lnTo>
                  <a:pt x="7607" y="76"/>
                </a:lnTo>
                <a:lnTo>
                  <a:pt x="7340" y="63"/>
                </a:lnTo>
                <a:lnTo>
                  <a:pt x="6819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146751" y="2378031"/>
            <a:ext cx="7620" cy="3175"/>
          </a:xfrm>
          <a:custGeom>
            <a:avLst/>
            <a:gdLst/>
            <a:ahLst/>
            <a:cxnLst/>
            <a:rect l="l" t="t" r="r" b="b"/>
            <a:pathLst>
              <a:path w="7620" h="3175">
                <a:moveTo>
                  <a:pt x="6349" y="0"/>
                </a:moveTo>
                <a:lnTo>
                  <a:pt x="5994" y="12"/>
                </a:lnTo>
                <a:lnTo>
                  <a:pt x="4533" y="215"/>
                </a:lnTo>
                <a:lnTo>
                  <a:pt x="3962" y="254"/>
                </a:lnTo>
                <a:lnTo>
                  <a:pt x="3318" y="571"/>
                </a:lnTo>
                <a:lnTo>
                  <a:pt x="2895" y="736"/>
                </a:lnTo>
                <a:lnTo>
                  <a:pt x="1448" y="1447"/>
                </a:lnTo>
                <a:lnTo>
                  <a:pt x="1142" y="1765"/>
                </a:lnTo>
                <a:lnTo>
                  <a:pt x="279" y="2540"/>
                </a:lnTo>
                <a:lnTo>
                  <a:pt x="0" y="2908"/>
                </a:lnTo>
                <a:lnTo>
                  <a:pt x="203" y="3149"/>
                </a:lnTo>
                <a:lnTo>
                  <a:pt x="761" y="2908"/>
                </a:lnTo>
                <a:lnTo>
                  <a:pt x="1600" y="2489"/>
                </a:lnTo>
                <a:lnTo>
                  <a:pt x="1955" y="2222"/>
                </a:lnTo>
                <a:lnTo>
                  <a:pt x="2374" y="2032"/>
                </a:lnTo>
                <a:lnTo>
                  <a:pt x="3289" y="1676"/>
                </a:lnTo>
                <a:lnTo>
                  <a:pt x="3794" y="1435"/>
                </a:lnTo>
                <a:lnTo>
                  <a:pt x="4241" y="1181"/>
                </a:lnTo>
                <a:lnTo>
                  <a:pt x="4749" y="1130"/>
                </a:lnTo>
                <a:lnTo>
                  <a:pt x="5206" y="1016"/>
                </a:lnTo>
                <a:lnTo>
                  <a:pt x="6413" y="647"/>
                </a:lnTo>
                <a:lnTo>
                  <a:pt x="7124" y="571"/>
                </a:lnTo>
                <a:lnTo>
                  <a:pt x="7581" y="469"/>
                </a:lnTo>
                <a:lnTo>
                  <a:pt x="7581" y="215"/>
                </a:lnTo>
                <a:lnTo>
                  <a:pt x="7124" y="101"/>
                </a:lnTo>
                <a:lnTo>
                  <a:pt x="6349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147541" y="2378172"/>
            <a:ext cx="6350" cy="2540"/>
          </a:xfrm>
          <a:custGeom>
            <a:avLst/>
            <a:gdLst/>
            <a:ahLst/>
            <a:cxnLst/>
            <a:rect l="l" t="t" r="r" b="b"/>
            <a:pathLst>
              <a:path w="6350" h="2539">
                <a:moveTo>
                  <a:pt x="3409" y="63"/>
                </a:moveTo>
                <a:lnTo>
                  <a:pt x="2501" y="546"/>
                </a:lnTo>
                <a:lnTo>
                  <a:pt x="1797" y="876"/>
                </a:lnTo>
                <a:lnTo>
                  <a:pt x="1009" y="1117"/>
                </a:lnTo>
                <a:lnTo>
                  <a:pt x="615" y="1574"/>
                </a:lnTo>
                <a:lnTo>
                  <a:pt x="184" y="1968"/>
                </a:lnTo>
                <a:lnTo>
                  <a:pt x="0" y="2324"/>
                </a:lnTo>
                <a:lnTo>
                  <a:pt x="82" y="2451"/>
                </a:lnTo>
                <a:lnTo>
                  <a:pt x="412" y="2324"/>
                </a:lnTo>
                <a:lnTo>
                  <a:pt x="908" y="2070"/>
                </a:lnTo>
                <a:lnTo>
                  <a:pt x="1365" y="1727"/>
                </a:lnTo>
                <a:lnTo>
                  <a:pt x="2114" y="1562"/>
                </a:lnTo>
                <a:lnTo>
                  <a:pt x="2876" y="1206"/>
                </a:lnTo>
                <a:lnTo>
                  <a:pt x="3613" y="787"/>
                </a:lnTo>
                <a:lnTo>
                  <a:pt x="4387" y="774"/>
                </a:lnTo>
                <a:lnTo>
                  <a:pt x="4908" y="546"/>
                </a:lnTo>
                <a:lnTo>
                  <a:pt x="5429" y="368"/>
                </a:lnTo>
                <a:lnTo>
                  <a:pt x="5772" y="228"/>
                </a:lnTo>
                <a:lnTo>
                  <a:pt x="4260" y="152"/>
                </a:lnTo>
                <a:lnTo>
                  <a:pt x="3409" y="63"/>
                </a:lnTo>
                <a:close/>
              </a:path>
              <a:path w="6350" h="2539">
                <a:moveTo>
                  <a:pt x="5403" y="0"/>
                </a:moveTo>
                <a:lnTo>
                  <a:pt x="4760" y="63"/>
                </a:lnTo>
                <a:lnTo>
                  <a:pt x="4260" y="152"/>
                </a:lnTo>
                <a:lnTo>
                  <a:pt x="5767" y="152"/>
                </a:lnTo>
                <a:lnTo>
                  <a:pt x="5759" y="25"/>
                </a:lnTo>
                <a:lnTo>
                  <a:pt x="5403" y="0"/>
                </a:lnTo>
                <a:close/>
              </a:path>
            </a:pathLst>
          </a:custGeom>
          <a:solidFill>
            <a:srgbClr val="FFFFFF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148306" y="2378387"/>
            <a:ext cx="4445" cy="1905"/>
          </a:xfrm>
          <a:custGeom>
            <a:avLst/>
            <a:gdLst/>
            <a:ahLst/>
            <a:cxnLst/>
            <a:rect l="l" t="t" r="r" b="b"/>
            <a:pathLst>
              <a:path w="4445" h="1905">
                <a:moveTo>
                  <a:pt x="3733" y="0"/>
                </a:moveTo>
                <a:lnTo>
                  <a:pt x="0" y="1676"/>
                </a:lnTo>
                <a:lnTo>
                  <a:pt x="246" y="1549"/>
                </a:lnTo>
                <a:lnTo>
                  <a:pt x="584" y="1409"/>
                </a:lnTo>
                <a:lnTo>
                  <a:pt x="965" y="1308"/>
                </a:lnTo>
                <a:lnTo>
                  <a:pt x="1567" y="1079"/>
                </a:lnTo>
                <a:lnTo>
                  <a:pt x="2527" y="622"/>
                </a:lnTo>
                <a:lnTo>
                  <a:pt x="3784" y="253"/>
                </a:lnTo>
                <a:lnTo>
                  <a:pt x="4013" y="152"/>
                </a:lnTo>
                <a:lnTo>
                  <a:pt x="3987" y="12"/>
                </a:lnTo>
                <a:lnTo>
                  <a:pt x="3733" y="0"/>
                </a:lnTo>
                <a:close/>
              </a:path>
            </a:pathLst>
          </a:custGeom>
          <a:solidFill>
            <a:srgbClr val="FFFFFF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148995" y="2378564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69">
                <a:moveTo>
                  <a:pt x="2288" y="0"/>
                </a:moveTo>
                <a:lnTo>
                  <a:pt x="1729" y="25"/>
                </a:lnTo>
                <a:lnTo>
                  <a:pt x="459" y="609"/>
                </a:lnTo>
                <a:lnTo>
                  <a:pt x="0" y="863"/>
                </a:lnTo>
                <a:lnTo>
                  <a:pt x="65" y="1028"/>
                </a:lnTo>
                <a:lnTo>
                  <a:pt x="586" y="863"/>
                </a:lnTo>
                <a:lnTo>
                  <a:pt x="1208" y="609"/>
                </a:lnTo>
                <a:lnTo>
                  <a:pt x="1805" y="292"/>
                </a:lnTo>
                <a:lnTo>
                  <a:pt x="2313" y="152"/>
                </a:lnTo>
                <a:lnTo>
                  <a:pt x="2288" y="0"/>
                </a:lnTo>
                <a:close/>
              </a:path>
            </a:pathLst>
          </a:custGeom>
          <a:solidFill>
            <a:srgbClr val="FFFFFF">
              <a:alpha val="8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149817" y="2378903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>
                <a:moveTo>
                  <a:pt x="495" y="0"/>
                </a:moveTo>
                <a:lnTo>
                  <a:pt x="254" y="114"/>
                </a:lnTo>
                <a:lnTo>
                  <a:pt x="101" y="165"/>
                </a:lnTo>
                <a:lnTo>
                  <a:pt x="266" y="165"/>
                </a:lnTo>
                <a:lnTo>
                  <a:pt x="508" y="3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119979" y="2415152"/>
            <a:ext cx="351790" cy="173990"/>
          </a:xfrm>
          <a:custGeom>
            <a:avLst/>
            <a:gdLst/>
            <a:ahLst/>
            <a:cxnLst/>
            <a:rect l="l" t="t" r="r" b="b"/>
            <a:pathLst>
              <a:path w="351789" h="173989">
                <a:moveTo>
                  <a:pt x="6553" y="76796"/>
                </a:moveTo>
                <a:lnTo>
                  <a:pt x="0" y="91363"/>
                </a:lnTo>
                <a:lnTo>
                  <a:pt x="1409" y="97345"/>
                </a:lnTo>
                <a:lnTo>
                  <a:pt x="4826" y="102730"/>
                </a:lnTo>
                <a:lnTo>
                  <a:pt x="33274" y="128625"/>
                </a:lnTo>
                <a:lnTo>
                  <a:pt x="38265" y="132029"/>
                </a:lnTo>
                <a:lnTo>
                  <a:pt x="45224" y="136880"/>
                </a:lnTo>
                <a:lnTo>
                  <a:pt x="81007" y="155978"/>
                </a:lnTo>
                <a:lnTo>
                  <a:pt x="120955" y="168318"/>
                </a:lnTo>
                <a:lnTo>
                  <a:pt x="155727" y="173050"/>
                </a:lnTo>
                <a:lnTo>
                  <a:pt x="156197" y="173088"/>
                </a:lnTo>
                <a:lnTo>
                  <a:pt x="165067" y="173373"/>
                </a:lnTo>
                <a:lnTo>
                  <a:pt x="173453" y="173369"/>
                </a:lnTo>
                <a:lnTo>
                  <a:pt x="181843" y="173138"/>
                </a:lnTo>
                <a:lnTo>
                  <a:pt x="190246" y="172732"/>
                </a:lnTo>
                <a:lnTo>
                  <a:pt x="237582" y="162089"/>
                </a:lnTo>
                <a:lnTo>
                  <a:pt x="276792" y="138064"/>
                </a:lnTo>
                <a:lnTo>
                  <a:pt x="289712" y="124117"/>
                </a:lnTo>
                <a:lnTo>
                  <a:pt x="194144" y="124117"/>
                </a:lnTo>
                <a:lnTo>
                  <a:pt x="168289" y="123898"/>
                </a:lnTo>
                <a:lnTo>
                  <a:pt x="117144" y="114701"/>
                </a:lnTo>
                <a:lnTo>
                  <a:pt x="79530" y="101948"/>
                </a:lnTo>
                <a:lnTo>
                  <a:pt x="36436" y="83248"/>
                </a:lnTo>
                <a:lnTo>
                  <a:pt x="31153" y="81229"/>
                </a:lnTo>
                <a:lnTo>
                  <a:pt x="25666" y="80136"/>
                </a:lnTo>
                <a:lnTo>
                  <a:pt x="25336" y="80048"/>
                </a:lnTo>
                <a:lnTo>
                  <a:pt x="25171" y="80035"/>
                </a:lnTo>
                <a:lnTo>
                  <a:pt x="18110" y="78651"/>
                </a:lnTo>
                <a:lnTo>
                  <a:pt x="6553" y="76796"/>
                </a:lnTo>
                <a:close/>
              </a:path>
              <a:path w="351789" h="173989">
                <a:moveTo>
                  <a:pt x="322224" y="0"/>
                </a:moveTo>
                <a:lnTo>
                  <a:pt x="311292" y="10194"/>
                </a:lnTo>
                <a:lnTo>
                  <a:pt x="301309" y="21302"/>
                </a:lnTo>
                <a:lnTo>
                  <a:pt x="292661" y="33427"/>
                </a:lnTo>
                <a:lnTo>
                  <a:pt x="285737" y="46672"/>
                </a:lnTo>
                <a:lnTo>
                  <a:pt x="270447" y="75586"/>
                </a:lnTo>
                <a:lnTo>
                  <a:pt x="250809" y="98882"/>
                </a:lnTo>
                <a:lnTo>
                  <a:pt x="225736" y="115434"/>
                </a:lnTo>
                <a:lnTo>
                  <a:pt x="194144" y="124117"/>
                </a:lnTo>
                <a:lnTo>
                  <a:pt x="289712" y="124117"/>
                </a:lnTo>
                <a:lnTo>
                  <a:pt x="308466" y="103870"/>
                </a:lnTo>
                <a:lnTo>
                  <a:pt x="333193" y="62721"/>
                </a:lnTo>
                <a:lnTo>
                  <a:pt x="351561" y="17830"/>
                </a:lnTo>
                <a:lnTo>
                  <a:pt x="351459" y="17678"/>
                </a:lnTo>
                <a:lnTo>
                  <a:pt x="351345" y="17398"/>
                </a:lnTo>
                <a:lnTo>
                  <a:pt x="351294" y="17043"/>
                </a:lnTo>
                <a:lnTo>
                  <a:pt x="345129" y="10921"/>
                </a:lnTo>
                <a:lnTo>
                  <a:pt x="338631" y="5287"/>
                </a:lnTo>
                <a:lnTo>
                  <a:pt x="331197" y="1271"/>
                </a:lnTo>
                <a:lnTo>
                  <a:pt x="322224" y="0"/>
                </a:lnTo>
                <a:close/>
              </a:path>
            </a:pathLst>
          </a:custGeom>
          <a:solidFill>
            <a:srgbClr val="E2C0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123664" y="2418868"/>
            <a:ext cx="361255" cy="22328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148672" y="2507658"/>
            <a:ext cx="55880" cy="22860"/>
          </a:xfrm>
          <a:custGeom>
            <a:avLst/>
            <a:gdLst/>
            <a:ahLst/>
            <a:cxnLst/>
            <a:rect l="l" t="t" r="r" b="b"/>
            <a:pathLst>
              <a:path w="55879" h="22860">
                <a:moveTo>
                  <a:pt x="11760" y="0"/>
                </a:moveTo>
                <a:lnTo>
                  <a:pt x="10058" y="292"/>
                </a:lnTo>
                <a:lnTo>
                  <a:pt x="8585" y="457"/>
                </a:lnTo>
                <a:lnTo>
                  <a:pt x="7112" y="723"/>
                </a:lnTo>
                <a:lnTo>
                  <a:pt x="5765" y="1219"/>
                </a:lnTo>
                <a:lnTo>
                  <a:pt x="3517" y="1943"/>
                </a:lnTo>
                <a:lnTo>
                  <a:pt x="2512" y="2666"/>
                </a:lnTo>
                <a:lnTo>
                  <a:pt x="0" y="5486"/>
                </a:lnTo>
                <a:lnTo>
                  <a:pt x="241" y="6286"/>
                </a:lnTo>
                <a:lnTo>
                  <a:pt x="520" y="6591"/>
                </a:lnTo>
                <a:lnTo>
                  <a:pt x="990" y="6857"/>
                </a:lnTo>
                <a:lnTo>
                  <a:pt x="1447" y="7162"/>
                </a:lnTo>
                <a:lnTo>
                  <a:pt x="2057" y="7442"/>
                </a:lnTo>
                <a:lnTo>
                  <a:pt x="2781" y="7670"/>
                </a:lnTo>
                <a:lnTo>
                  <a:pt x="3505" y="7950"/>
                </a:lnTo>
                <a:lnTo>
                  <a:pt x="4292" y="8051"/>
                </a:lnTo>
                <a:lnTo>
                  <a:pt x="6210" y="8712"/>
                </a:lnTo>
                <a:lnTo>
                  <a:pt x="7226" y="8928"/>
                </a:lnTo>
                <a:lnTo>
                  <a:pt x="8356" y="9270"/>
                </a:lnTo>
                <a:lnTo>
                  <a:pt x="9474" y="9740"/>
                </a:lnTo>
                <a:lnTo>
                  <a:pt x="10642" y="9944"/>
                </a:lnTo>
                <a:lnTo>
                  <a:pt x="11938" y="10528"/>
                </a:lnTo>
                <a:lnTo>
                  <a:pt x="13208" y="11061"/>
                </a:lnTo>
                <a:lnTo>
                  <a:pt x="14554" y="11556"/>
                </a:lnTo>
                <a:lnTo>
                  <a:pt x="15989" y="12268"/>
                </a:lnTo>
                <a:lnTo>
                  <a:pt x="17399" y="12890"/>
                </a:lnTo>
                <a:lnTo>
                  <a:pt x="18910" y="13614"/>
                </a:lnTo>
                <a:lnTo>
                  <a:pt x="20523" y="14211"/>
                </a:lnTo>
                <a:lnTo>
                  <a:pt x="48158" y="22466"/>
                </a:lnTo>
                <a:lnTo>
                  <a:pt x="49314" y="22453"/>
                </a:lnTo>
                <a:lnTo>
                  <a:pt x="50507" y="22351"/>
                </a:lnTo>
                <a:lnTo>
                  <a:pt x="51523" y="22186"/>
                </a:lnTo>
                <a:lnTo>
                  <a:pt x="52374" y="21970"/>
                </a:lnTo>
                <a:lnTo>
                  <a:pt x="54051" y="21589"/>
                </a:lnTo>
                <a:lnTo>
                  <a:pt x="55067" y="20891"/>
                </a:lnTo>
                <a:lnTo>
                  <a:pt x="55245" y="20091"/>
                </a:lnTo>
                <a:lnTo>
                  <a:pt x="55369" y="19176"/>
                </a:lnTo>
                <a:lnTo>
                  <a:pt x="54825" y="18338"/>
                </a:lnTo>
                <a:lnTo>
                  <a:pt x="52539" y="15951"/>
                </a:lnTo>
                <a:lnTo>
                  <a:pt x="50876" y="14566"/>
                </a:lnTo>
                <a:lnTo>
                  <a:pt x="48780" y="13042"/>
                </a:lnTo>
                <a:lnTo>
                  <a:pt x="47648" y="12268"/>
                </a:lnTo>
                <a:lnTo>
                  <a:pt x="46583" y="11404"/>
                </a:lnTo>
                <a:lnTo>
                  <a:pt x="19989" y="406"/>
                </a:lnTo>
                <a:lnTo>
                  <a:pt x="19037" y="292"/>
                </a:lnTo>
                <a:lnTo>
                  <a:pt x="17145" y="25"/>
                </a:lnTo>
                <a:lnTo>
                  <a:pt x="13487" y="25"/>
                </a:lnTo>
                <a:lnTo>
                  <a:pt x="11760" y="0"/>
                </a:lnTo>
                <a:close/>
              </a:path>
              <a:path w="55879" h="22860">
                <a:moveTo>
                  <a:pt x="15252" y="0"/>
                </a:moveTo>
                <a:lnTo>
                  <a:pt x="13487" y="25"/>
                </a:lnTo>
                <a:lnTo>
                  <a:pt x="17145" y="25"/>
                </a:lnTo>
                <a:lnTo>
                  <a:pt x="15252" y="0"/>
                </a:lnTo>
                <a:close/>
              </a:path>
            </a:pathLst>
          </a:custGeom>
          <a:solidFill>
            <a:srgbClr val="FFFFFF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151928" y="2508624"/>
            <a:ext cx="49530" cy="20955"/>
          </a:xfrm>
          <a:custGeom>
            <a:avLst/>
            <a:gdLst/>
            <a:ahLst/>
            <a:cxnLst/>
            <a:rect l="l" t="t" r="r" b="b"/>
            <a:pathLst>
              <a:path w="49529" h="20955">
                <a:moveTo>
                  <a:pt x="9334" y="12"/>
                </a:moveTo>
                <a:lnTo>
                  <a:pt x="7915" y="266"/>
                </a:lnTo>
                <a:lnTo>
                  <a:pt x="5467" y="635"/>
                </a:lnTo>
                <a:lnTo>
                  <a:pt x="4483" y="914"/>
                </a:lnTo>
                <a:lnTo>
                  <a:pt x="3467" y="1282"/>
                </a:lnTo>
                <a:lnTo>
                  <a:pt x="2628" y="1638"/>
                </a:lnTo>
                <a:lnTo>
                  <a:pt x="1955" y="2019"/>
                </a:lnTo>
                <a:lnTo>
                  <a:pt x="609" y="2692"/>
                </a:lnTo>
                <a:lnTo>
                  <a:pt x="0" y="3632"/>
                </a:lnTo>
                <a:lnTo>
                  <a:pt x="139" y="4343"/>
                </a:lnTo>
                <a:lnTo>
                  <a:pt x="241" y="5105"/>
                </a:lnTo>
                <a:lnTo>
                  <a:pt x="1028" y="5588"/>
                </a:lnTo>
                <a:lnTo>
                  <a:pt x="2895" y="6565"/>
                </a:lnTo>
                <a:lnTo>
                  <a:pt x="3644" y="6858"/>
                </a:lnTo>
                <a:lnTo>
                  <a:pt x="5283" y="7429"/>
                </a:lnTo>
                <a:lnTo>
                  <a:pt x="6223" y="7835"/>
                </a:lnTo>
                <a:lnTo>
                  <a:pt x="7213" y="8166"/>
                </a:lnTo>
                <a:lnTo>
                  <a:pt x="8191" y="8458"/>
                </a:lnTo>
                <a:lnTo>
                  <a:pt x="9296" y="9093"/>
                </a:lnTo>
                <a:lnTo>
                  <a:pt x="11569" y="9931"/>
                </a:lnTo>
                <a:lnTo>
                  <a:pt x="12814" y="10655"/>
                </a:lnTo>
                <a:lnTo>
                  <a:pt x="14084" y="11163"/>
                </a:lnTo>
                <a:lnTo>
                  <a:pt x="15354" y="11823"/>
                </a:lnTo>
                <a:lnTo>
                  <a:pt x="16764" y="12369"/>
                </a:lnTo>
                <a:lnTo>
                  <a:pt x="18186" y="12966"/>
                </a:lnTo>
                <a:lnTo>
                  <a:pt x="19646" y="13639"/>
                </a:lnTo>
                <a:lnTo>
                  <a:pt x="21158" y="14198"/>
                </a:lnTo>
                <a:lnTo>
                  <a:pt x="22745" y="14884"/>
                </a:lnTo>
                <a:lnTo>
                  <a:pt x="40347" y="20320"/>
                </a:lnTo>
                <a:lnTo>
                  <a:pt x="42824" y="20599"/>
                </a:lnTo>
                <a:lnTo>
                  <a:pt x="49352" y="17780"/>
                </a:lnTo>
                <a:lnTo>
                  <a:pt x="48869" y="16827"/>
                </a:lnTo>
                <a:lnTo>
                  <a:pt x="47879" y="15760"/>
                </a:lnTo>
                <a:lnTo>
                  <a:pt x="46888" y="14605"/>
                </a:lnTo>
                <a:lnTo>
                  <a:pt x="27368" y="3365"/>
                </a:lnTo>
                <a:lnTo>
                  <a:pt x="25679" y="2679"/>
                </a:lnTo>
                <a:lnTo>
                  <a:pt x="22212" y="1587"/>
                </a:lnTo>
                <a:lnTo>
                  <a:pt x="20459" y="1130"/>
                </a:lnTo>
                <a:lnTo>
                  <a:pt x="18796" y="635"/>
                </a:lnTo>
                <a:lnTo>
                  <a:pt x="17119" y="419"/>
                </a:lnTo>
                <a:lnTo>
                  <a:pt x="15330" y="254"/>
                </a:lnTo>
                <a:lnTo>
                  <a:pt x="14363" y="88"/>
                </a:lnTo>
                <a:lnTo>
                  <a:pt x="10706" y="88"/>
                </a:lnTo>
                <a:lnTo>
                  <a:pt x="9334" y="12"/>
                </a:lnTo>
                <a:close/>
              </a:path>
              <a:path w="49529" h="20955">
                <a:moveTo>
                  <a:pt x="13843" y="0"/>
                </a:moveTo>
                <a:lnTo>
                  <a:pt x="10706" y="88"/>
                </a:lnTo>
                <a:lnTo>
                  <a:pt x="14363" y="88"/>
                </a:lnTo>
                <a:lnTo>
                  <a:pt x="13843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155323" y="2509592"/>
            <a:ext cx="43180" cy="19050"/>
          </a:xfrm>
          <a:custGeom>
            <a:avLst/>
            <a:gdLst/>
            <a:ahLst/>
            <a:cxnLst/>
            <a:rect l="l" t="t" r="r" b="b"/>
            <a:pathLst>
              <a:path w="43179" h="19050">
                <a:moveTo>
                  <a:pt x="9410" y="0"/>
                </a:moveTo>
                <a:lnTo>
                  <a:pt x="7137" y="190"/>
                </a:lnTo>
                <a:lnTo>
                  <a:pt x="4902" y="241"/>
                </a:lnTo>
                <a:lnTo>
                  <a:pt x="3009" y="838"/>
                </a:lnTo>
                <a:lnTo>
                  <a:pt x="1828" y="1295"/>
                </a:lnTo>
                <a:lnTo>
                  <a:pt x="609" y="1828"/>
                </a:lnTo>
                <a:lnTo>
                  <a:pt x="0" y="2590"/>
                </a:lnTo>
                <a:lnTo>
                  <a:pt x="25" y="3911"/>
                </a:lnTo>
                <a:lnTo>
                  <a:pt x="685" y="4457"/>
                </a:lnTo>
                <a:lnTo>
                  <a:pt x="2247" y="5435"/>
                </a:lnTo>
                <a:lnTo>
                  <a:pt x="2895" y="5791"/>
                </a:lnTo>
                <a:lnTo>
                  <a:pt x="5105" y="6781"/>
                </a:lnTo>
                <a:lnTo>
                  <a:pt x="5994" y="7226"/>
                </a:lnTo>
                <a:lnTo>
                  <a:pt x="7746" y="8026"/>
                </a:lnTo>
                <a:lnTo>
                  <a:pt x="9791" y="9055"/>
                </a:lnTo>
                <a:lnTo>
                  <a:pt x="12077" y="10134"/>
                </a:lnTo>
                <a:lnTo>
                  <a:pt x="39484" y="18821"/>
                </a:lnTo>
                <a:lnTo>
                  <a:pt x="42481" y="18249"/>
                </a:lnTo>
                <a:lnTo>
                  <a:pt x="43141" y="16192"/>
                </a:lnTo>
                <a:lnTo>
                  <a:pt x="42735" y="15316"/>
                </a:lnTo>
                <a:lnTo>
                  <a:pt x="12090" y="177"/>
                </a:lnTo>
                <a:lnTo>
                  <a:pt x="9410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158579" y="2510781"/>
            <a:ext cx="37465" cy="16510"/>
          </a:xfrm>
          <a:custGeom>
            <a:avLst/>
            <a:gdLst/>
            <a:ahLst/>
            <a:cxnLst/>
            <a:rect l="l" t="t" r="r" b="b"/>
            <a:pathLst>
              <a:path w="37464" h="16510">
                <a:moveTo>
                  <a:pt x="6311" y="0"/>
                </a:moveTo>
                <a:lnTo>
                  <a:pt x="0" y="2857"/>
                </a:lnTo>
                <a:lnTo>
                  <a:pt x="507" y="3441"/>
                </a:lnTo>
                <a:lnTo>
                  <a:pt x="2222" y="4660"/>
                </a:lnTo>
                <a:lnTo>
                  <a:pt x="3467" y="5435"/>
                </a:lnTo>
                <a:lnTo>
                  <a:pt x="4965" y="6172"/>
                </a:lnTo>
                <a:lnTo>
                  <a:pt x="6464" y="7023"/>
                </a:lnTo>
                <a:lnTo>
                  <a:pt x="8216" y="7899"/>
                </a:lnTo>
                <a:lnTo>
                  <a:pt x="10248" y="8851"/>
                </a:lnTo>
                <a:lnTo>
                  <a:pt x="11252" y="9283"/>
                </a:lnTo>
                <a:lnTo>
                  <a:pt x="13436" y="10299"/>
                </a:lnTo>
                <a:lnTo>
                  <a:pt x="21767" y="13792"/>
                </a:lnTo>
                <a:lnTo>
                  <a:pt x="26479" y="15367"/>
                </a:lnTo>
                <a:lnTo>
                  <a:pt x="30175" y="15963"/>
                </a:lnTo>
                <a:lnTo>
                  <a:pt x="31978" y="16281"/>
                </a:lnTo>
                <a:lnTo>
                  <a:pt x="33578" y="16281"/>
                </a:lnTo>
                <a:lnTo>
                  <a:pt x="34721" y="16090"/>
                </a:lnTo>
                <a:lnTo>
                  <a:pt x="35877" y="15925"/>
                </a:lnTo>
                <a:lnTo>
                  <a:pt x="36601" y="15519"/>
                </a:lnTo>
                <a:lnTo>
                  <a:pt x="37058" y="14287"/>
                </a:lnTo>
                <a:lnTo>
                  <a:pt x="36753" y="13550"/>
                </a:lnTo>
                <a:lnTo>
                  <a:pt x="16550" y="1676"/>
                </a:lnTo>
                <a:lnTo>
                  <a:pt x="15366" y="1270"/>
                </a:lnTo>
                <a:lnTo>
                  <a:pt x="14122" y="939"/>
                </a:lnTo>
                <a:lnTo>
                  <a:pt x="12903" y="685"/>
                </a:lnTo>
                <a:lnTo>
                  <a:pt x="10515" y="101"/>
                </a:lnTo>
                <a:lnTo>
                  <a:pt x="6311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161769" y="2511971"/>
            <a:ext cx="31750" cy="14604"/>
          </a:xfrm>
          <a:custGeom>
            <a:avLst/>
            <a:gdLst/>
            <a:ahLst/>
            <a:cxnLst/>
            <a:rect l="l" t="t" r="r" b="b"/>
            <a:pathLst>
              <a:path w="31750" h="14605">
                <a:moveTo>
                  <a:pt x="7035" y="0"/>
                </a:moveTo>
                <a:lnTo>
                  <a:pt x="3835" y="0"/>
                </a:lnTo>
                <a:lnTo>
                  <a:pt x="2552" y="76"/>
                </a:lnTo>
                <a:lnTo>
                  <a:pt x="1612" y="406"/>
                </a:lnTo>
                <a:lnTo>
                  <a:pt x="698" y="698"/>
                </a:lnTo>
                <a:lnTo>
                  <a:pt x="177" y="1104"/>
                </a:lnTo>
                <a:lnTo>
                  <a:pt x="0" y="2108"/>
                </a:lnTo>
                <a:lnTo>
                  <a:pt x="381" y="2654"/>
                </a:lnTo>
                <a:lnTo>
                  <a:pt x="1054" y="3251"/>
                </a:lnTo>
                <a:lnTo>
                  <a:pt x="1765" y="3797"/>
                </a:lnTo>
                <a:lnTo>
                  <a:pt x="2768" y="4521"/>
                </a:lnTo>
                <a:lnTo>
                  <a:pt x="5295" y="5943"/>
                </a:lnTo>
                <a:lnTo>
                  <a:pt x="6794" y="6819"/>
                </a:lnTo>
                <a:lnTo>
                  <a:pt x="8496" y="7556"/>
                </a:lnTo>
                <a:lnTo>
                  <a:pt x="10210" y="8420"/>
                </a:lnTo>
                <a:lnTo>
                  <a:pt x="14147" y="10096"/>
                </a:lnTo>
                <a:lnTo>
                  <a:pt x="18249" y="11798"/>
                </a:lnTo>
                <a:lnTo>
                  <a:pt x="22199" y="13093"/>
                </a:lnTo>
                <a:lnTo>
                  <a:pt x="25273" y="13601"/>
                </a:lnTo>
                <a:lnTo>
                  <a:pt x="28321" y="14147"/>
                </a:lnTo>
                <a:lnTo>
                  <a:pt x="30454" y="13868"/>
                </a:lnTo>
                <a:lnTo>
                  <a:pt x="31242" y="11785"/>
                </a:lnTo>
                <a:lnTo>
                  <a:pt x="29921" y="10185"/>
                </a:lnTo>
                <a:lnTo>
                  <a:pt x="8851" y="330"/>
                </a:lnTo>
                <a:lnTo>
                  <a:pt x="7035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165028" y="2513161"/>
            <a:ext cx="25400" cy="12065"/>
          </a:xfrm>
          <a:custGeom>
            <a:avLst/>
            <a:gdLst/>
            <a:ahLst/>
            <a:cxnLst/>
            <a:rect l="l" t="t" r="r" b="b"/>
            <a:pathLst>
              <a:path w="25400" h="12064">
                <a:moveTo>
                  <a:pt x="3132" y="0"/>
                </a:moveTo>
                <a:lnTo>
                  <a:pt x="2040" y="152"/>
                </a:lnTo>
                <a:lnTo>
                  <a:pt x="567" y="507"/>
                </a:lnTo>
                <a:lnTo>
                  <a:pt x="110" y="800"/>
                </a:lnTo>
                <a:lnTo>
                  <a:pt x="0" y="1777"/>
                </a:lnTo>
                <a:lnTo>
                  <a:pt x="173" y="2108"/>
                </a:lnTo>
                <a:lnTo>
                  <a:pt x="732" y="2628"/>
                </a:lnTo>
                <a:lnTo>
                  <a:pt x="1265" y="3174"/>
                </a:lnTo>
                <a:lnTo>
                  <a:pt x="2066" y="3682"/>
                </a:lnTo>
                <a:lnTo>
                  <a:pt x="3069" y="4394"/>
                </a:lnTo>
                <a:lnTo>
                  <a:pt x="4098" y="5041"/>
                </a:lnTo>
                <a:lnTo>
                  <a:pt x="5329" y="5613"/>
                </a:lnTo>
                <a:lnTo>
                  <a:pt x="8098" y="7048"/>
                </a:lnTo>
                <a:lnTo>
                  <a:pt x="9647" y="7721"/>
                </a:lnTo>
                <a:lnTo>
                  <a:pt x="14730" y="9842"/>
                </a:lnTo>
                <a:lnTo>
                  <a:pt x="17852" y="10845"/>
                </a:lnTo>
                <a:lnTo>
                  <a:pt x="22767" y="11683"/>
                </a:lnTo>
                <a:lnTo>
                  <a:pt x="24506" y="11518"/>
                </a:lnTo>
                <a:lnTo>
                  <a:pt x="25167" y="9842"/>
                </a:lnTo>
                <a:lnTo>
                  <a:pt x="24100" y="8534"/>
                </a:lnTo>
                <a:lnTo>
                  <a:pt x="20125" y="5562"/>
                </a:lnTo>
                <a:lnTo>
                  <a:pt x="17204" y="3898"/>
                </a:lnTo>
                <a:lnTo>
                  <a:pt x="13724" y="2501"/>
                </a:lnTo>
                <a:lnTo>
                  <a:pt x="12010" y="1777"/>
                </a:lnTo>
                <a:lnTo>
                  <a:pt x="10282" y="1257"/>
                </a:lnTo>
                <a:lnTo>
                  <a:pt x="8695" y="850"/>
                </a:lnTo>
                <a:lnTo>
                  <a:pt x="7133" y="380"/>
                </a:lnTo>
                <a:lnTo>
                  <a:pt x="5609" y="253"/>
                </a:lnTo>
                <a:lnTo>
                  <a:pt x="3132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167985" y="2514519"/>
            <a:ext cx="19685" cy="10160"/>
          </a:xfrm>
          <a:custGeom>
            <a:avLst/>
            <a:gdLst/>
            <a:ahLst/>
            <a:cxnLst/>
            <a:rect l="l" t="t" r="r" b="b"/>
            <a:pathLst>
              <a:path w="19685" h="10160">
                <a:moveTo>
                  <a:pt x="1638" y="0"/>
                </a:moveTo>
                <a:lnTo>
                  <a:pt x="355" y="203"/>
                </a:lnTo>
                <a:lnTo>
                  <a:pt x="0" y="1498"/>
                </a:lnTo>
                <a:lnTo>
                  <a:pt x="888" y="2425"/>
                </a:lnTo>
                <a:lnTo>
                  <a:pt x="2451" y="3390"/>
                </a:lnTo>
                <a:lnTo>
                  <a:pt x="4000" y="4394"/>
                </a:lnTo>
                <a:lnTo>
                  <a:pt x="6210" y="5511"/>
                </a:lnTo>
                <a:lnTo>
                  <a:pt x="13906" y="8737"/>
                </a:lnTo>
                <a:lnTo>
                  <a:pt x="18592" y="9626"/>
                </a:lnTo>
                <a:lnTo>
                  <a:pt x="19646" y="7073"/>
                </a:lnTo>
                <a:lnTo>
                  <a:pt x="15913" y="4241"/>
                </a:lnTo>
                <a:lnTo>
                  <a:pt x="8013" y="977"/>
                </a:lnTo>
                <a:lnTo>
                  <a:pt x="5448" y="342"/>
                </a:lnTo>
                <a:lnTo>
                  <a:pt x="3555" y="152"/>
                </a:lnTo>
                <a:lnTo>
                  <a:pt x="1638" y="0"/>
                </a:lnTo>
                <a:close/>
              </a:path>
            </a:pathLst>
          </a:custGeom>
          <a:solidFill>
            <a:srgbClr val="FFFFFF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170946" y="2515648"/>
            <a:ext cx="13970" cy="7620"/>
          </a:xfrm>
          <a:custGeom>
            <a:avLst/>
            <a:gdLst/>
            <a:ahLst/>
            <a:cxnLst/>
            <a:rect l="l" t="t" r="r" b="b"/>
            <a:pathLst>
              <a:path w="13970" h="7619">
                <a:moveTo>
                  <a:pt x="596" y="0"/>
                </a:moveTo>
                <a:lnTo>
                  <a:pt x="0" y="1752"/>
                </a:lnTo>
                <a:lnTo>
                  <a:pt x="2679" y="3479"/>
                </a:lnTo>
                <a:lnTo>
                  <a:pt x="9842" y="6464"/>
                </a:lnTo>
                <a:lnTo>
                  <a:pt x="13068" y="7073"/>
                </a:lnTo>
                <a:lnTo>
                  <a:pt x="13817" y="5334"/>
                </a:lnTo>
                <a:lnTo>
                  <a:pt x="11188" y="3352"/>
                </a:lnTo>
                <a:lnTo>
                  <a:pt x="3873" y="330"/>
                </a:lnTo>
                <a:lnTo>
                  <a:pt x="596" y="0"/>
                </a:lnTo>
                <a:close/>
              </a:path>
            </a:pathLst>
          </a:custGeom>
          <a:solidFill>
            <a:srgbClr val="FFFFFF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174097" y="2517323"/>
            <a:ext cx="8255" cy="4445"/>
          </a:xfrm>
          <a:custGeom>
            <a:avLst/>
            <a:gdLst/>
            <a:ahLst/>
            <a:cxnLst/>
            <a:rect l="l" t="t" r="r" b="b"/>
            <a:pathLst>
              <a:path w="8254" h="4444">
                <a:moveTo>
                  <a:pt x="393" y="0"/>
                </a:moveTo>
                <a:lnTo>
                  <a:pt x="0" y="965"/>
                </a:lnTo>
                <a:lnTo>
                  <a:pt x="1498" y="1993"/>
                </a:lnTo>
                <a:lnTo>
                  <a:pt x="5537" y="3657"/>
                </a:lnTo>
                <a:lnTo>
                  <a:pt x="7366" y="4000"/>
                </a:lnTo>
                <a:lnTo>
                  <a:pt x="7759" y="3035"/>
                </a:lnTo>
                <a:lnTo>
                  <a:pt x="6286" y="1905"/>
                </a:lnTo>
                <a:lnTo>
                  <a:pt x="4254" y="1104"/>
                </a:lnTo>
                <a:lnTo>
                  <a:pt x="2197" y="241"/>
                </a:lnTo>
                <a:lnTo>
                  <a:pt x="393" y="0"/>
                </a:lnTo>
                <a:close/>
              </a:path>
            </a:pathLst>
          </a:custGeom>
          <a:solidFill>
            <a:srgbClr val="FFFFFF">
              <a:alpha val="8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177275" y="2519062"/>
            <a:ext cx="1905" cy="1270"/>
          </a:xfrm>
          <a:custGeom>
            <a:avLst/>
            <a:gdLst/>
            <a:ahLst/>
            <a:cxnLst/>
            <a:rect l="l" t="t" r="r" b="b"/>
            <a:pathLst>
              <a:path w="1904" h="1269">
                <a:moveTo>
                  <a:pt x="76" y="0"/>
                </a:moveTo>
                <a:lnTo>
                  <a:pt x="0" y="215"/>
                </a:lnTo>
                <a:lnTo>
                  <a:pt x="403" y="457"/>
                </a:lnTo>
                <a:lnTo>
                  <a:pt x="1244" y="812"/>
                </a:lnTo>
                <a:lnTo>
                  <a:pt x="1625" y="876"/>
                </a:lnTo>
                <a:lnTo>
                  <a:pt x="1714" y="673"/>
                </a:lnTo>
                <a:lnTo>
                  <a:pt x="1309" y="431"/>
                </a:lnTo>
                <a:lnTo>
                  <a:pt x="469" y="88"/>
                </a:lnTo>
                <a:lnTo>
                  <a:pt x="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119981" y="2493975"/>
            <a:ext cx="25666" cy="2390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124871" y="2496377"/>
            <a:ext cx="15875" cy="11430"/>
          </a:xfrm>
          <a:custGeom>
            <a:avLst/>
            <a:gdLst/>
            <a:ahLst/>
            <a:cxnLst/>
            <a:rect l="l" t="t" r="r" b="b"/>
            <a:pathLst>
              <a:path w="15875" h="11430">
                <a:moveTo>
                  <a:pt x="10934" y="0"/>
                </a:moveTo>
                <a:lnTo>
                  <a:pt x="10350" y="63"/>
                </a:lnTo>
                <a:lnTo>
                  <a:pt x="8039" y="469"/>
                </a:lnTo>
                <a:lnTo>
                  <a:pt x="7708" y="584"/>
                </a:lnTo>
                <a:lnTo>
                  <a:pt x="7404" y="736"/>
                </a:lnTo>
                <a:lnTo>
                  <a:pt x="6362" y="1193"/>
                </a:lnTo>
                <a:lnTo>
                  <a:pt x="5626" y="1447"/>
                </a:lnTo>
                <a:lnTo>
                  <a:pt x="4978" y="1866"/>
                </a:lnTo>
                <a:lnTo>
                  <a:pt x="3733" y="2806"/>
                </a:lnTo>
                <a:lnTo>
                  <a:pt x="3175" y="3289"/>
                </a:lnTo>
                <a:lnTo>
                  <a:pt x="2578" y="3733"/>
                </a:lnTo>
                <a:lnTo>
                  <a:pt x="2184" y="4356"/>
                </a:lnTo>
                <a:lnTo>
                  <a:pt x="1765" y="4902"/>
                </a:lnTo>
                <a:lnTo>
                  <a:pt x="1373" y="5486"/>
                </a:lnTo>
                <a:lnTo>
                  <a:pt x="965" y="5956"/>
                </a:lnTo>
                <a:lnTo>
                  <a:pt x="787" y="6553"/>
                </a:lnTo>
                <a:lnTo>
                  <a:pt x="546" y="7112"/>
                </a:lnTo>
                <a:lnTo>
                  <a:pt x="38" y="8585"/>
                </a:lnTo>
                <a:lnTo>
                  <a:pt x="0" y="11049"/>
                </a:lnTo>
                <a:lnTo>
                  <a:pt x="88" y="11366"/>
                </a:lnTo>
                <a:lnTo>
                  <a:pt x="431" y="11430"/>
                </a:lnTo>
                <a:lnTo>
                  <a:pt x="660" y="11201"/>
                </a:lnTo>
                <a:lnTo>
                  <a:pt x="1193" y="10591"/>
                </a:lnTo>
                <a:lnTo>
                  <a:pt x="1333" y="10299"/>
                </a:lnTo>
                <a:lnTo>
                  <a:pt x="1536" y="10020"/>
                </a:lnTo>
                <a:lnTo>
                  <a:pt x="1676" y="9677"/>
                </a:lnTo>
                <a:lnTo>
                  <a:pt x="2006" y="9410"/>
                </a:lnTo>
                <a:lnTo>
                  <a:pt x="2277" y="9004"/>
                </a:lnTo>
                <a:lnTo>
                  <a:pt x="2593" y="8585"/>
                </a:lnTo>
                <a:lnTo>
                  <a:pt x="3060" y="7912"/>
                </a:lnTo>
                <a:lnTo>
                  <a:pt x="3263" y="7454"/>
                </a:lnTo>
                <a:lnTo>
                  <a:pt x="3731" y="7112"/>
                </a:lnTo>
                <a:lnTo>
                  <a:pt x="4076" y="6731"/>
                </a:lnTo>
                <a:lnTo>
                  <a:pt x="4483" y="6375"/>
                </a:lnTo>
                <a:lnTo>
                  <a:pt x="4749" y="5842"/>
                </a:lnTo>
                <a:lnTo>
                  <a:pt x="5248" y="5473"/>
                </a:lnTo>
                <a:lnTo>
                  <a:pt x="6159" y="4749"/>
                </a:lnTo>
                <a:lnTo>
                  <a:pt x="6629" y="4305"/>
                </a:lnTo>
                <a:lnTo>
                  <a:pt x="7112" y="3924"/>
                </a:lnTo>
                <a:lnTo>
                  <a:pt x="7683" y="3695"/>
                </a:lnTo>
                <a:lnTo>
                  <a:pt x="8686" y="3048"/>
                </a:lnTo>
                <a:lnTo>
                  <a:pt x="10756" y="2235"/>
                </a:lnTo>
                <a:lnTo>
                  <a:pt x="11239" y="2082"/>
                </a:lnTo>
                <a:lnTo>
                  <a:pt x="13042" y="1739"/>
                </a:lnTo>
                <a:lnTo>
                  <a:pt x="13423" y="1638"/>
                </a:lnTo>
                <a:lnTo>
                  <a:pt x="13817" y="1562"/>
                </a:lnTo>
                <a:lnTo>
                  <a:pt x="14173" y="1549"/>
                </a:lnTo>
                <a:lnTo>
                  <a:pt x="14719" y="1485"/>
                </a:lnTo>
                <a:lnTo>
                  <a:pt x="15252" y="1384"/>
                </a:lnTo>
                <a:lnTo>
                  <a:pt x="15544" y="1308"/>
                </a:lnTo>
                <a:lnTo>
                  <a:pt x="15595" y="1041"/>
                </a:lnTo>
                <a:lnTo>
                  <a:pt x="15341" y="863"/>
                </a:lnTo>
                <a:lnTo>
                  <a:pt x="14274" y="368"/>
                </a:lnTo>
                <a:lnTo>
                  <a:pt x="13881" y="254"/>
                </a:lnTo>
                <a:lnTo>
                  <a:pt x="13462" y="190"/>
                </a:lnTo>
                <a:lnTo>
                  <a:pt x="12573" y="101"/>
                </a:lnTo>
                <a:lnTo>
                  <a:pt x="10934" y="0"/>
                </a:lnTo>
                <a:close/>
              </a:path>
            </a:pathLst>
          </a:custGeom>
          <a:solidFill>
            <a:srgbClr val="FFFFFF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124966" y="2496490"/>
            <a:ext cx="14604" cy="10795"/>
          </a:xfrm>
          <a:custGeom>
            <a:avLst/>
            <a:gdLst/>
            <a:ahLst/>
            <a:cxnLst/>
            <a:rect l="l" t="t" r="r" b="b"/>
            <a:pathLst>
              <a:path w="14604" h="10794">
                <a:moveTo>
                  <a:pt x="11137" y="0"/>
                </a:moveTo>
                <a:lnTo>
                  <a:pt x="10642" y="0"/>
                </a:lnTo>
                <a:lnTo>
                  <a:pt x="10121" y="126"/>
                </a:lnTo>
                <a:lnTo>
                  <a:pt x="9042" y="304"/>
                </a:lnTo>
                <a:lnTo>
                  <a:pt x="7848" y="469"/>
                </a:lnTo>
                <a:lnTo>
                  <a:pt x="7315" y="774"/>
                </a:lnTo>
                <a:lnTo>
                  <a:pt x="6692" y="1015"/>
                </a:lnTo>
                <a:lnTo>
                  <a:pt x="6108" y="1295"/>
                </a:lnTo>
                <a:lnTo>
                  <a:pt x="5435" y="1498"/>
                </a:lnTo>
                <a:lnTo>
                  <a:pt x="4777" y="2006"/>
                </a:lnTo>
                <a:lnTo>
                  <a:pt x="4330" y="2324"/>
                </a:lnTo>
                <a:lnTo>
                  <a:pt x="3214" y="3225"/>
                </a:lnTo>
                <a:lnTo>
                  <a:pt x="2786" y="3517"/>
                </a:lnTo>
                <a:lnTo>
                  <a:pt x="2662" y="3670"/>
                </a:lnTo>
                <a:lnTo>
                  <a:pt x="2400" y="4114"/>
                </a:lnTo>
                <a:lnTo>
                  <a:pt x="2031" y="4559"/>
                </a:lnTo>
                <a:lnTo>
                  <a:pt x="1333" y="5537"/>
                </a:lnTo>
                <a:lnTo>
                  <a:pt x="1066" y="5968"/>
                </a:lnTo>
                <a:lnTo>
                  <a:pt x="850" y="6464"/>
                </a:lnTo>
                <a:lnTo>
                  <a:pt x="229" y="8280"/>
                </a:lnTo>
                <a:lnTo>
                  <a:pt x="0" y="8877"/>
                </a:lnTo>
                <a:lnTo>
                  <a:pt x="228" y="10236"/>
                </a:lnTo>
                <a:lnTo>
                  <a:pt x="571" y="10337"/>
                </a:lnTo>
                <a:lnTo>
                  <a:pt x="812" y="10147"/>
                </a:lnTo>
                <a:lnTo>
                  <a:pt x="1104" y="9778"/>
                </a:lnTo>
                <a:lnTo>
                  <a:pt x="1333" y="9397"/>
                </a:lnTo>
                <a:lnTo>
                  <a:pt x="1892" y="8940"/>
                </a:lnTo>
                <a:lnTo>
                  <a:pt x="2357" y="8216"/>
                </a:lnTo>
                <a:lnTo>
                  <a:pt x="3035" y="7277"/>
                </a:lnTo>
                <a:lnTo>
                  <a:pt x="4368" y="5892"/>
                </a:lnTo>
                <a:lnTo>
                  <a:pt x="4635" y="5422"/>
                </a:lnTo>
                <a:lnTo>
                  <a:pt x="5092" y="5143"/>
                </a:lnTo>
                <a:lnTo>
                  <a:pt x="5943" y="4470"/>
                </a:lnTo>
                <a:lnTo>
                  <a:pt x="6375" y="4089"/>
                </a:lnTo>
                <a:lnTo>
                  <a:pt x="6794" y="3670"/>
                </a:lnTo>
                <a:lnTo>
                  <a:pt x="7327" y="3517"/>
                </a:lnTo>
                <a:lnTo>
                  <a:pt x="7864" y="3174"/>
                </a:lnTo>
                <a:lnTo>
                  <a:pt x="8254" y="2959"/>
                </a:lnTo>
                <a:lnTo>
                  <a:pt x="8661" y="2616"/>
                </a:lnTo>
                <a:lnTo>
                  <a:pt x="9156" y="2514"/>
                </a:lnTo>
                <a:lnTo>
                  <a:pt x="10515" y="2006"/>
                </a:lnTo>
                <a:lnTo>
                  <a:pt x="10934" y="1803"/>
                </a:lnTo>
                <a:lnTo>
                  <a:pt x="11341" y="1701"/>
                </a:lnTo>
                <a:lnTo>
                  <a:pt x="12496" y="1498"/>
                </a:lnTo>
                <a:lnTo>
                  <a:pt x="13225" y="1295"/>
                </a:lnTo>
                <a:lnTo>
                  <a:pt x="13830" y="1079"/>
                </a:lnTo>
                <a:lnTo>
                  <a:pt x="13982" y="1079"/>
                </a:lnTo>
                <a:lnTo>
                  <a:pt x="14249" y="977"/>
                </a:lnTo>
                <a:lnTo>
                  <a:pt x="14262" y="698"/>
                </a:lnTo>
                <a:lnTo>
                  <a:pt x="13868" y="419"/>
                </a:lnTo>
                <a:lnTo>
                  <a:pt x="13157" y="253"/>
                </a:lnTo>
                <a:lnTo>
                  <a:pt x="12445" y="152"/>
                </a:lnTo>
                <a:lnTo>
                  <a:pt x="11569" y="76"/>
                </a:lnTo>
                <a:lnTo>
                  <a:pt x="11137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125278" y="2496692"/>
            <a:ext cx="13335" cy="9525"/>
          </a:xfrm>
          <a:custGeom>
            <a:avLst/>
            <a:gdLst/>
            <a:ahLst/>
            <a:cxnLst/>
            <a:rect l="l" t="t" r="r" b="b"/>
            <a:pathLst>
              <a:path w="13335" h="9525">
                <a:moveTo>
                  <a:pt x="11150" y="0"/>
                </a:moveTo>
                <a:lnTo>
                  <a:pt x="10363" y="0"/>
                </a:lnTo>
                <a:lnTo>
                  <a:pt x="9601" y="88"/>
                </a:lnTo>
                <a:lnTo>
                  <a:pt x="7658" y="419"/>
                </a:lnTo>
                <a:lnTo>
                  <a:pt x="6705" y="863"/>
                </a:lnTo>
                <a:lnTo>
                  <a:pt x="5575" y="1193"/>
                </a:lnTo>
                <a:lnTo>
                  <a:pt x="4584" y="1879"/>
                </a:lnTo>
                <a:lnTo>
                  <a:pt x="3644" y="2628"/>
                </a:lnTo>
                <a:lnTo>
                  <a:pt x="2616" y="3251"/>
                </a:lnTo>
                <a:lnTo>
                  <a:pt x="2057" y="4165"/>
                </a:lnTo>
                <a:lnTo>
                  <a:pt x="1473" y="5029"/>
                </a:lnTo>
                <a:lnTo>
                  <a:pt x="825" y="5740"/>
                </a:lnTo>
                <a:lnTo>
                  <a:pt x="647" y="6527"/>
                </a:lnTo>
                <a:lnTo>
                  <a:pt x="126" y="8039"/>
                </a:lnTo>
                <a:lnTo>
                  <a:pt x="0" y="8953"/>
                </a:lnTo>
                <a:lnTo>
                  <a:pt x="634" y="9194"/>
                </a:lnTo>
                <a:lnTo>
                  <a:pt x="1358" y="8521"/>
                </a:lnTo>
                <a:lnTo>
                  <a:pt x="2171" y="7429"/>
                </a:lnTo>
                <a:lnTo>
                  <a:pt x="2501" y="6819"/>
                </a:lnTo>
                <a:lnTo>
                  <a:pt x="3225" y="6350"/>
                </a:lnTo>
                <a:lnTo>
                  <a:pt x="3771" y="5676"/>
                </a:lnTo>
                <a:lnTo>
                  <a:pt x="4279" y="4940"/>
                </a:lnTo>
                <a:lnTo>
                  <a:pt x="5156" y="4483"/>
                </a:lnTo>
                <a:lnTo>
                  <a:pt x="5892" y="3771"/>
                </a:lnTo>
                <a:lnTo>
                  <a:pt x="6692" y="3149"/>
                </a:lnTo>
                <a:lnTo>
                  <a:pt x="7607" y="2781"/>
                </a:lnTo>
                <a:lnTo>
                  <a:pt x="8343" y="2273"/>
                </a:lnTo>
                <a:lnTo>
                  <a:pt x="9944" y="1689"/>
                </a:lnTo>
                <a:lnTo>
                  <a:pt x="10591" y="1397"/>
                </a:lnTo>
                <a:lnTo>
                  <a:pt x="11252" y="1219"/>
                </a:lnTo>
                <a:lnTo>
                  <a:pt x="11823" y="1130"/>
                </a:lnTo>
                <a:lnTo>
                  <a:pt x="12217" y="965"/>
                </a:lnTo>
                <a:lnTo>
                  <a:pt x="12623" y="838"/>
                </a:lnTo>
                <a:lnTo>
                  <a:pt x="12839" y="685"/>
                </a:lnTo>
                <a:lnTo>
                  <a:pt x="12839" y="419"/>
                </a:lnTo>
                <a:lnTo>
                  <a:pt x="12623" y="330"/>
                </a:lnTo>
                <a:lnTo>
                  <a:pt x="11150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25776" y="2496841"/>
            <a:ext cx="11430" cy="8255"/>
          </a:xfrm>
          <a:custGeom>
            <a:avLst/>
            <a:gdLst/>
            <a:ahLst/>
            <a:cxnLst/>
            <a:rect l="l" t="t" r="r" b="b"/>
            <a:pathLst>
              <a:path w="11429" h="8255">
                <a:moveTo>
                  <a:pt x="10185" y="0"/>
                </a:moveTo>
                <a:lnTo>
                  <a:pt x="8369" y="253"/>
                </a:lnTo>
                <a:lnTo>
                  <a:pt x="7451" y="253"/>
                </a:lnTo>
                <a:lnTo>
                  <a:pt x="5892" y="977"/>
                </a:lnTo>
                <a:lnTo>
                  <a:pt x="4902" y="1244"/>
                </a:lnTo>
                <a:lnTo>
                  <a:pt x="4089" y="1879"/>
                </a:lnTo>
                <a:lnTo>
                  <a:pt x="3302" y="2527"/>
                </a:lnTo>
                <a:lnTo>
                  <a:pt x="2425" y="3060"/>
                </a:lnTo>
                <a:lnTo>
                  <a:pt x="1892" y="3809"/>
                </a:lnTo>
                <a:lnTo>
                  <a:pt x="1322" y="4546"/>
                </a:lnTo>
                <a:lnTo>
                  <a:pt x="558" y="5778"/>
                </a:lnTo>
                <a:lnTo>
                  <a:pt x="88" y="7048"/>
                </a:lnTo>
                <a:lnTo>
                  <a:pt x="0" y="7886"/>
                </a:lnTo>
                <a:lnTo>
                  <a:pt x="546" y="8127"/>
                </a:lnTo>
                <a:lnTo>
                  <a:pt x="1117" y="7556"/>
                </a:lnTo>
                <a:lnTo>
                  <a:pt x="1854" y="6603"/>
                </a:lnTo>
                <a:lnTo>
                  <a:pt x="2806" y="5702"/>
                </a:lnTo>
                <a:lnTo>
                  <a:pt x="3810" y="4546"/>
                </a:lnTo>
                <a:lnTo>
                  <a:pt x="4584" y="4114"/>
                </a:lnTo>
                <a:lnTo>
                  <a:pt x="5232" y="3505"/>
                </a:lnTo>
                <a:lnTo>
                  <a:pt x="5892" y="2933"/>
                </a:lnTo>
                <a:lnTo>
                  <a:pt x="6731" y="2628"/>
                </a:lnTo>
                <a:lnTo>
                  <a:pt x="8013" y="1752"/>
                </a:lnTo>
                <a:lnTo>
                  <a:pt x="8737" y="1638"/>
                </a:lnTo>
                <a:lnTo>
                  <a:pt x="9855" y="1104"/>
                </a:lnTo>
                <a:lnTo>
                  <a:pt x="10299" y="863"/>
                </a:lnTo>
                <a:lnTo>
                  <a:pt x="10642" y="800"/>
                </a:lnTo>
                <a:lnTo>
                  <a:pt x="10972" y="685"/>
                </a:lnTo>
                <a:lnTo>
                  <a:pt x="11163" y="558"/>
                </a:lnTo>
                <a:lnTo>
                  <a:pt x="11137" y="330"/>
                </a:lnTo>
                <a:lnTo>
                  <a:pt x="10995" y="253"/>
                </a:lnTo>
                <a:lnTo>
                  <a:pt x="8369" y="253"/>
                </a:lnTo>
                <a:lnTo>
                  <a:pt x="7505" y="228"/>
                </a:lnTo>
                <a:lnTo>
                  <a:pt x="10947" y="228"/>
                </a:lnTo>
                <a:lnTo>
                  <a:pt x="10579" y="152"/>
                </a:lnTo>
                <a:lnTo>
                  <a:pt x="1018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26298" y="2497117"/>
            <a:ext cx="9525" cy="6985"/>
          </a:xfrm>
          <a:custGeom>
            <a:avLst/>
            <a:gdLst/>
            <a:ahLst/>
            <a:cxnLst/>
            <a:rect l="l" t="t" r="r" b="b"/>
            <a:pathLst>
              <a:path w="9525" h="6985">
                <a:moveTo>
                  <a:pt x="8737" y="0"/>
                </a:moveTo>
                <a:lnTo>
                  <a:pt x="6718" y="253"/>
                </a:lnTo>
                <a:lnTo>
                  <a:pt x="6319" y="431"/>
                </a:lnTo>
                <a:lnTo>
                  <a:pt x="5740" y="647"/>
                </a:lnTo>
                <a:lnTo>
                  <a:pt x="5067" y="1003"/>
                </a:lnTo>
                <a:lnTo>
                  <a:pt x="4216" y="1168"/>
                </a:lnTo>
                <a:lnTo>
                  <a:pt x="3581" y="1752"/>
                </a:lnTo>
                <a:lnTo>
                  <a:pt x="2809" y="2362"/>
                </a:lnTo>
                <a:lnTo>
                  <a:pt x="2222" y="2793"/>
                </a:lnTo>
                <a:lnTo>
                  <a:pt x="1714" y="3314"/>
                </a:lnTo>
                <a:lnTo>
                  <a:pt x="1244" y="3898"/>
                </a:lnTo>
                <a:lnTo>
                  <a:pt x="876" y="4470"/>
                </a:lnTo>
                <a:lnTo>
                  <a:pt x="596" y="4952"/>
                </a:lnTo>
                <a:lnTo>
                  <a:pt x="71" y="5714"/>
                </a:lnTo>
                <a:lnTo>
                  <a:pt x="0" y="6692"/>
                </a:lnTo>
                <a:lnTo>
                  <a:pt x="457" y="6946"/>
                </a:lnTo>
                <a:lnTo>
                  <a:pt x="787" y="6388"/>
                </a:lnTo>
                <a:lnTo>
                  <a:pt x="1625" y="5714"/>
                </a:lnTo>
                <a:lnTo>
                  <a:pt x="2019" y="5372"/>
                </a:lnTo>
                <a:lnTo>
                  <a:pt x="2870" y="4457"/>
                </a:lnTo>
                <a:lnTo>
                  <a:pt x="4546" y="3136"/>
                </a:lnTo>
                <a:lnTo>
                  <a:pt x="5092" y="2578"/>
                </a:lnTo>
                <a:lnTo>
                  <a:pt x="5816" y="2362"/>
                </a:lnTo>
                <a:lnTo>
                  <a:pt x="6349" y="1981"/>
                </a:lnTo>
                <a:lnTo>
                  <a:pt x="7175" y="1473"/>
                </a:lnTo>
                <a:lnTo>
                  <a:pt x="8889" y="761"/>
                </a:lnTo>
                <a:lnTo>
                  <a:pt x="9461" y="431"/>
                </a:lnTo>
                <a:lnTo>
                  <a:pt x="9410" y="38"/>
                </a:lnTo>
                <a:lnTo>
                  <a:pt x="8737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26769" y="2497432"/>
            <a:ext cx="8255" cy="5715"/>
          </a:xfrm>
          <a:custGeom>
            <a:avLst/>
            <a:gdLst/>
            <a:ahLst/>
            <a:cxnLst/>
            <a:rect l="l" t="t" r="r" b="b"/>
            <a:pathLst>
              <a:path w="8254" h="5714">
                <a:moveTo>
                  <a:pt x="7213" y="0"/>
                </a:moveTo>
                <a:lnTo>
                  <a:pt x="6299" y="127"/>
                </a:lnTo>
                <a:lnTo>
                  <a:pt x="5880" y="254"/>
                </a:lnTo>
                <a:lnTo>
                  <a:pt x="5372" y="444"/>
                </a:lnTo>
                <a:lnTo>
                  <a:pt x="4826" y="685"/>
                </a:lnTo>
                <a:lnTo>
                  <a:pt x="4267" y="901"/>
                </a:lnTo>
                <a:lnTo>
                  <a:pt x="3632" y="1117"/>
                </a:lnTo>
                <a:lnTo>
                  <a:pt x="3098" y="1587"/>
                </a:lnTo>
                <a:lnTo>
                  <a:pt x="2044" y="2425"/>
                </a:lnTo>
                <a:lnTo>
                  <a:pt x="1587" y="2832"/>
                </a:lnTo>
                <a:lnTo>
                  <a:pt x="1168" y="3251"/>
                </a:lnTo>
                <a:lnTo>
                  <a:pt x="889" y="3784"/>
                </a:lnTo>
                <a:lnTo>
                  <a:pt x="190" y="4902"/>
                </a:lnTo>
                <a:lnTo>
                  <a:pt x="0" y="5410"/>
                </a:lnTo>
                <a:lnTo>
                  <a:pt x="177" y="5549"/>
                </a:lnTo>
                <a:lnTo>
                  <a:pt x="355" y="5651"/>
                </a:lnTo>
                <a:lnTo>
                  <a:pt x="850" y="5334"/>
                </a:lnTo>
                <a:lnTo>
                  <a:pt x="1473" y="4775"/>
                </a:lnTo>
                <a:lnTo>
                  <a:pt x="1790" y="4533"/>
                </a:lnTo>
                <a:lnTo>
                  <a:pt x="2082" y="4127"/>
                </a:lnTo>
                <a:lnTo>
                  <a:pt x="2566" y="3746"/>
                </a:lnTo>
                <a:lnTo>
                  <a:pt x="3416" y="3124"/>
                </a:lnTo>
                <a:lnTo>
                  <a:pt x="4368" y="2247"/>
                </a:lnTo>
                <a:lnTo>
                  <a:pt x="4927" y="2019"/>
                </a:lnTo>
                <a:lnTo>
                  <a:pt x="6616" y="952"/>
                </a:lnTo>
                <a:lnTo>
                  <a:pt x="7378" y="609"/>
                </a:lnTo>
                <a:lnTo>
                  <a:pt x="7848" y="342"/>
                </a:lnTo>
                <a:lnTo>
                  <a:pt x="7785" y="12"/>
                </a:lnTo>
                <a:lnTo>
                  <a:pt x="7213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127440" y="2497718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80">
                <a:moveTo>
                  <a:pt x="5918" y="0"/>
                </a:moveTo>
                <a:lnTo>
                  <a:pt x="5511" y="50"/>
                </a:lnTo>
                <a:lnTo>
                  <a:pt x="4851" y="279"/>
                </a:lnTo>
                <a:lnTo>
                  <a:pt x="4546" y="406"/>
                </a:lnTo>
                <a:lnTo>
                  <a:pt x="4152" y="520"/>
                </a:lnTo>
                <a:lnTo>
                  <a:pt x="3721" y="723"/>
                </a:lnTo>
                <a:lnTo>
                  <a:pt x="3048" y="990"/>
                </a:lnTo>
                <a:lnTo>
                  <a:pt x="1619" y="2133"/>
                </a:lnTo>
                <a:lnTo>
                  <a:pt x="825" y="2679"/>
                </a:lnTo>
                <a:lnTo>
                  <a:pt x="477" y="3365"/>
                </a:lnTo>
                <a:lnTo>
                  <a:pt x="152" y="3911"/>
                </a:lnTo>
                <a:lnTo>
                  <a:pt x="0" y="4343"/>
                </a:lnTo>
                <a:lnTo>
                  <a:pt x="254" y="4533"/>
                </a:lnTo>
                <a:lnTo>
                  <a:pt x="622" y="4292"/>
                </a:lnTo>
                <a:lnTo>
                  <a:pt x="1104" y="3860"/>
                </a:lnTo>
                <a:lnTo>
                  <a:pt x="1524" y="3365"/>
                </a:lnTo>
                <a:lnTo>
                  <a:pt x="2349" y="2946"/>
                </a:lnTo>
                <a:lnTo>
                  <a:pt x="3270" y="2120"/>
                </a:lnTo>
                <a:lnTo>
                  <a:pt x="3441" y="2006"/>
                </a:lnTo>
                <a:lnTo>
                  <a:pt x="3606" y="1854"/>
                </a:lnTo>
                <a:lnTo>
                  <a:pt x="3810" y="1727"/>
                </a:lnTo>
                <a:lnTo>
                  <a:pt x="4013" y="1638"/>
                </a:lnTo>
                <a:lnTo>
                  <a:pt x="4876" y="1092"/>
                </a:lnTo>
                <a:lnTo>
                  <a:pt x="6002" y="279"/>
                </a:lnTo>
                <a:lnTo>
                  <a:pt x="5918" y="0"/>
                </a:lnTo>
                <a:close/>
              </a:path>
            </a:pathLst>
          </a:custGeom>
          <a:solidFill>
            <a:srgbClr val="FFFFFF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128201" y="2498259"/>
            <a:ext cx="4445" cy="3175"/>
          </a:xfrm>
          <a:custGeom>
            <a:avLst/>
            <a:gdLst/>
            <a:ahLst/>
            <a:cxnLst/>
            <a:rect l="l" t="t" r="r" b="b"/>
            <a:pathLst>
              <a:path w="4445" h="3175">
                <a:moveTo>
                  <a:pt x="4076" y="0"/>
                </a:moveTo>
                <a:lnTo>
                  <a:pt x="3784" y="50"/>
                </a:lnTo>
                <a:lnTo>
                  <a:pt x="3352" y="215"/>
                </a:lnTo>
                <a:lnTo>
                  <a:pt x="2848" y="355"/>
                </a:lnTo>
                <a:lnTo>
                  <a:pt x="2260" y="571"/>
                </a:lnTo>
                <a:lnTo>
                  <a:pt x="1578" y="1181"/>
                </a:lnTo>
                <a:lnTo>
                  <a:pt x="635" y="1955"/>
                </a:lnTo>
                <a:lnTo>
                  <a:pt x="304" y="2298"/>
                </a:lnTo>
                <a:lnTo>
                  <a:pt x="38" y="2679"/>
                </a:lnTo>
                <a:lnTo>
                  <a:pt x="0" y="3048"/>
                </a:lnTo>
                <a:lnTo>
                  <a:pt x="685" y="2679"/>
                </a:lnTo>
                <a:lnTo>
                  <a:pt x="1092" y="2451"/>
                </a:lnTo>
                <a:lnTo>
                  <a:pt x="1600" y="2095"/>
                </a:lnTo>
                <a:lnTo>
                  <a:pt x="2133" y="1676"/>
                </a:lnTo>
                <a:lnTo>
                  <a:pt x="2641" y="1181"/>
                </a:lnTo>
                <a:lnTo>
                  <a:pt x="3187" y="889"/>
                </a:lnTo>
                <a:lnTo>
                  <a:pt x="3964" y="342"/>
                </a:lnTo>
                <a:lnTo>
                  <a:pt x="4109" y="215"/>
                </a:lnTo>
                <a:lnTo>
                  <a:pt x="4076" y="0"/>
                </a:lnTo>
                <a:close/>
              </a:path>
            </a:pathLst>
          </a:custGeom>
          <a:solidFill>
            <a:srgbClr val="FFFFFF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128919" y="2498748"/>
            <a:ext cx="2540" cy="1905"/>
          </a:xfrm>
          <a:custGeom>
            <a:avLst/>
            <a:gdLst/>
            <a:ahLst/>
            <a:cxnLst/>
            <a:rect l="l" t="t" r="r" b="b"/>
            <a:pathLst>
              <a:path w="2539" h="1905">
                <a:moveTo>
                  <a:pt x="2273" y="0"/>
                </a:moveTo>
                <a:lnTo>
                  <a:pt x="1612" y="203"/>
                </a:lnTo>
                <a:lnTo>
                  <a:pt x="990" y="736"/>
                </a:lnTo>
                <a:lnTo>
                  <a:pt x="355" y="1244"/>
                </a:lnTo>
                <a:lnTo>
                  <a:pt x="50" y="1549"/>
                </a:lnTo>
                <a:lnTo>
                  <a:pt x="0" y="1803"/>
                </a:lnTo>
                <a:lnTo>
                  <a:pt x="635" y="1549"/>
                </a:lnTo>
                <a:lnTo>
                  <a:pt x="1828" y="533"/>
                </a:lnTo>
                <a:lnTo>
                  <a:pt x="2318" y="203"/>
                </a:lnTo>
                <a:lnTo>
                  <a:pt x="2273" y="0"/>
                </a:lnTo>
                <a:close/>
              </a:path>
            </a:pathLst>
          </a:custGeom>
          <a:solidFill>
            <a:srgbClr val="FFFFFF">
              <a:alpha val="8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129713" y="2499450"/>
            <a:ext cx="635" cy="635"/>
          </a:xfrm>
          <a:custGeom>
            <a:avLst/>
            <a:gdLst/>
            <a:ahLst/>
            <a:cxnLst/>
            <a:rect l="l" t="t" r="r" b="b"/>
            <a:pathLst>
              <a:path w="635" h="635">
                <a:moveTo>
                  <a:pt x="469" y="0"/>
                </a:moveTo>
                <a:lnTo>
                  <a:pt x="31" y="355"/>
                </a:lnTo>
                <a:lnTo>
                  <a:pt x="463" y="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143747" y="2440567"/>
            <a:ext cx="363855" cy="241300"/>
          </a:xfrm>
          <a:custGeom>
            <a:avLst/>
            <a:gdLst/>
            <a:ahLst/>
            <a:cxnLst/>
            <a:rect l="l" t="t" r="r" b="b"/>
            <a:pathLst>
              <a:path w="363854" h="241300">
                <a:moveTo>
                  <a:pt x="31229" y="170947"/>
                </a:moveTo>
                <a:lnTo>
                  <a:pt x="24942" y="171290"/>
                </a:lnTo>
                <a:lnTo>
                  <a:pt x="24383" y="171303"/>
                </a:lnTo>
                <a:lnTo>
                  <a:pt x="17621" y="171910"/>
                </a:lnTo>
                <a:lnTo>
                  <a:pt x="10499" y="173549"/>
                </a:lnTo>
                <a:lnTo>
                  <a:pt x="4563" y="176977"/>
                </a:lnTo>
                <a:lnTo>
                  <a:pt x="1358" y="182949"/>
                </a:lnTo>
                <a:lnTo>
                  <a:pt x="0" y="190721"/>
                </a:lnTo>
                <a:lnTo>
                  <a:pt x="3200" y="196817"/>
                </a:lnTo>
                <a:lnTo>
                  <a:pt x="40347" y="219563"/>
                </a:lnTo>
                <a:lnTo>
                  <a:pt x="81165" y="233508"/>
                </a:lnTo>
                <a:lnTo>
                  <a:pt x="129781" y="240993"/>
                </a:lnTo>
                <a:lnTo>
                  <a:pt x="153358" y="241068"/>
                </a:lnTo>
                <a:lnTo>
                  <a:pt x="176707" y="239134"/>
                </a:lnTo>
                <a:lnTo>
                  <a:pt x="221211" y="229378"/>
                </a:lnTo>
                <a:lnTo>
                  <a:pt x="271846" y="206856"/>
                </a:lnTo>
                <a:lnTo>
                  <a:pt x="298345" y="183564"/>
                </a:lnTo>
                <a:lnTo>
                  <a:pt x="134430" y="183564"/>
                </a:lnTo>
                <a:lnTo>
                  <a:pt x="105333" y="181895"/>
                </a:lnTo>
                <a:lnTo>
                  <a:pt x="89820" y="180104"/>
                </a:lnTo>
                <a:lnTo>
                  <a:pt x="74464" y="177791"/>
                </a:lnTo>
                <a:lnTo>
                  <a:pt x="37579" y="171697"/>
                </a:lnTo>
                <a:lnTo>
                  <a:pt x="31229" y="170947"/>
                </a:lnTo>
                <a:close/>
              </a:path>
              <a:path w="363854" h="241300">
                <a:moveTo>
                  <a:pt x="336991" y="0"/>
                </a:moveTo>
                <a:lnTo>
                  <a:pt x="309868" y="30203"/>
                </a:lnTo>
                <a:lnTo>
                  <a:pt x="299846" y="62248"/>
                </a:lnTo>
                <a:lnTo>
                  <a:pt x="291118" y="98095"/>
                </a:lnTo>
                <a:lnTo>
                  <a:pt x="253267" y="154095"/>
                </a:lnTo>
                <a:lnTo>
                  <a:pt x="192839" y="179350"/>
                </a:lnTo>
                <a:lnTo>
                  <a:pt x="134430" y="183564"/>
                </a:lnTo>
                <a:lnTo>
                  <a:pt x="298345" y="183564"/>
                </a:lnTo>
                <a:lnTo>
                  <a:pt x="329137" y="142422"/>
                </a:lnTo>
                <a:lnTo>
                  <a:pt x="346645" y="101595"/>
                </a:lnTo>
                <a:lnTo>
                  <a:pt x="357909" y="57612"/>
                </a:lnTo>
                <a:lnTo>
                  <a:pt x="363816" y="12413"/>
                </a:lnTo>
                <a:lnTo>
                  <a:pt x="363537" y="12197"/>
                </a:lnTo>
                <a:lnTo>
                  <a:pt x="363296" y="11626"/>
                </a:lnTo>
                <a:lnTo>
                  <a:pt x="354875" y="6665"/>
                </a:lnTo>
                <a:lnTo>
                  <a:pt x="346222" y="2320"/>
                </a:lnTo>
                <a:lnTo>
                  <a:pt x="336991" y="0"/>
                </a:lnTo>
                <a:close/>
              </a:path>
            </a:pathLst>
          </a:custGeom>
          <a:solidFill>
            <a:srgbClr val="E2C0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148239" y="2444623"/>
            <a:ext cx="389077" cy="29568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176831" y="2618219"/>
            <a:ext cx="64769" cy="19685"/>
          </a:xfrm>
          <a:custGeom>
            <a:avLst/>
            <a:gdLst/>
            <a:ahLst/>
            <a:cxnLst/>
            <a:rect l="l" t="t" r="r" b="b"/>
            <a:pathLst>
              <a:path w="64770" h="19685">
                <a:moveTo>
                  <a:pt x="63751" y="14922"/>
                </a:moveTo>
                <a:lnTo>
                  <a:pt x="13055" y="14922"/>
                </a:lnTo>
                <a:lnTo>
                  <a:pt x="14604" y="15265"/>
                </a:lnTo>
                <a:lnTo>
                  <a:pt x="16116" y="15544"/>
                </a:lnTo>
                <a:lnTo>
                  <a:pt x="17691" y="15760"/>
                </a:lnTo>
                <a:lnTo>
                  <a:pt x="19418" y="16154"/>
                </a:lnTo>
                <a:lnTo>
                  <a:pt x="21107" y="16459"/>
                </a:lnTo>
                <a:lnTo>
                  <a:pt x="22936" y="16878"/>
                </a:lnTo>
                <a:lnTo>
                  <a:pt x="24841" y="17094"/>
                </a:lnTo>
                <a:lnTo>
                  <a:pt x="47294" y="19469"/>
                </a:lnTo>
                <a:lnTo>
                  <a:pt x="50990" y="19329"/>
                </a:lnTo>
                <a:lnTo>
                  <a:pt x="63614" y="15100"/>
                </a:lnTo>
                <a:lnTo>
                  <a:pt x="63751" y="14922"/>
                </a:lnTo>
                <a:close/>
              </a:path>
              <a:path w="64770" h="19685">
                <a:moveTo>
                  <a:pt x="63986" y="14617"/>
                </a:moveTo>
                <a:lnTo>
                  <a:pt x="9105" y="14617"/>
                </a:lnTo>
                <a:lnTo>
                  <a:pt x="10388" y="14732"/>
                </a:lnTo>
                <a:lnTo>
                  <a:pt x="11760" y="14973"/>
                </a:lnTo>
                <a:lnTo>
                  <a:pt x="13055" y="14922"/>
                </a:lnTo>
                <a:lnTo>
                  <a:pt x="63751" y="14922"/>
                </a:lnTo>
                <a:lnTo>
                  <a:pt x="63986" y="14617"/>
                </a:lnTo>
                <a:close/>
              </a:path>
              <a:path w="64770" h="19685">
                <a:moveTo>
                  <a:pt x="64221" y="14312"/>
                </a:moveTo>
                <a:lnTo>
                  <a:pt x="5676" y="14312"/>
                </a:lnTo>
                <a:lnTo>
                  <a:pt x="7950" y="14630"/>
                </a:lnTo>
                <a:lnTo>
                  <a:pt x="9105" y="14617"/>
                </a:lnTo>
                <a:lnTo>
                  <a:pt x="63986" y="14617"/>
                </a:lnTo>
                <a:lnTo>
                  <a:pt x="64221" y="14312"/>
                </a:lnTo>
                <a:close/>
              </a:path>
              <a:path w="64770" h="19685">
                <a:moveTo>
                  <a:pt x="26225" y="0"/>
                </a:moveTo>
                <a:lnTo>
                  <a:pt x="22783" y="38"/>
                </a:lnTo>
                <a:lnTo>
                  <a:pt x="21678" y="88"/>
                </a:lnTo>
                <a:lnTo>
                  <a:pt x="20510" y="304"/>
                </a:lnTo>
                <a:lnTo>
                  <a:pt x="17259" y="711"/>
                </a:lnTo>
                <a:lnTo>
                  <a:pt x="15138" y="1282"/>
                </a:lnTo>
                <a:lnTo>
                  <a:pt x="13220" y="1841"/>
                </a:lnTo>
                <a:lnTo>
                  <a:pt x="11302" y="2362"/>
                </a:lnTo>
                <a:lnTo>
                  <a:pt x="9486" y="3187"/>
                </a:lnTo>
                <a:lnTo>
                  <a:pt x="7937" y="3822"/>
                </a:lnTo>
                <a:lnTo>
                  <a:pt x="6362" y="4584"/>
                </a:lnTo>
                <a:lnTo>
                  <a:pt x="2781" y="7073"/>
                </a:lnTo>
                <a:lnTo>
                  <a:pt x="711" y="9664"/>
                </a:lnTo>
                <a:lnTo>
                  <a:pt x="317" y="10401"/>
                </a:lnTo>
                <a:lnTo>
                  <a:pt x="0" y="11684"/>
                </a:lnTo>
                <a:lnTo>
                  <a:pt x="140" y="12344"/>
                </a:lnTo>
                <a:lnTo>
                  <a:pt x="609" y="13157"/>
                </a:lnTo>
                <a:lnTo>
                  <a:pt x="1041" y="13462"/>
                </a:lnTo>
                <a:lnTo>
                  <a:pt x="1638" y="13677"/>
                </a:lnTo>
                <a:lnTo>
                  <a:pt x="2260" y="13957"/>
                </a:lnTo>
                <a:lnTo>
                  <a:pt x="3022" y="14122"/>
                </a:lnTo>
                <a:lnTo>
                  <a:pt x="4762" y="14401"/>
                </a:lnTo>
                <a:lnTo>
                  <a:pt x="5676" y="14312"/>
                </a:lnTo>
                <a:lnTo>
                  <a:pt x="64221" y="14312"/>
                </a:lnTo>
                <a:lnTo>
                  <a:pt x="64496" y="13957"/>
                </a:lnTo>
                <a:lnTo>
                  <a:pt x="64420" y="12255"/>
                </a:lnTo>
                <a:lnTo>
                  <a:pt x="64223" y="11861"/>
                </a:lnTo>
                <a:lnTo>
                  <a:pt x="54178" y="5740"/>
                </a:lnTo>
                <a:lnTo>
                  <a:pt x="52692" y="5003"/>
                </a:lnTo>
                <a:lnTo>
                  <a:pt x="51092" y="4533"/>
                </a:lnTo>
                <a:lnTo>
                  <a:pt x="49479" y="3987"/>
                </a:lnTo>
                <a:lnTo>
                  <a:pt x="47739" y="3492"/>
                </a:lnTo>
                <a:lnTo>
                  <a:pt x="28511" y="50"/>
                </a:lnTo>
                <a:lnTo>
                  <a:pt x="26225" y="0"/>
                </a:lnTo>
                <a:close/>
              </a:path>
            </a:pathLst>
          </a:custGeom>
          <a:solidFill>
            <a:srgbClr val="FFFFFF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180212" y="2619359"/>
            <a:ext cx="58419" cy="17780"/>
          </a:xfrm>
          <a:custGeom>
            <a:avLst/>
            <a:gdLst/>
            <a:ahLst/>
            <a:cxnLst/>
            <a:rect l="l" t="t" r="r" b="b"/>
            <a:pathLst>
              <a:path w="58420" h="17780">
                <a:moveTo>
                  <a:pt x="19748" y="0"/>
                </a:moveTo>
                <a:lnTo>
                  <a:pt x="17843" y="266"/>
                </a:lnTo>
                <a:lnTo>
                  <a:pt x="15874" y="571"/>
                </a:lnTo>
                <a:lnTo>
                  <a:pt x="14122" y="762"/>
                </a:lnTo>
                <a:lnTo>
                  <a:pt x="10667" y="1803"/>
                </a:lnTo>
                <a:lnTo>
                  <a:pt x="9118" y="2159"/>
                </a:lnTo>
                <a:lnTo>
                  <a:pt x="7721" y="2832"/>
                </a:lnTo>
                <a:lnTo>
                  <a:pt x="0" y="9232"/>
                </a:lnTo>
                <a:lnTo>
                  <a:pt x="380" y="10083"/>
                </a:lnTo>
                <a:lnTo>
                  <a:pt x="749" y="10985"/>
                </a:lnTo>
                <a:lnTo>
                  <a:pt x="1777" y="11353"/>
                </a:lnTo>
                <a:lnTo>
                  <a:pt x="4114" y="12039"/>
                </a:lnTo>
                <a:lnTo>
                  <a:pt x="5003" y="12204"/>
                </a:lnTo>
                <a:lnTo>
                  <a:pt x="5968" y="12293"/>
                </a:lnTo>
                <a:lnTo>
                  <a:pt x="8077" y="12700"/>
                </a:lnTo>
                <a:lnTo>
                  <a:pt x="9258" y="12839"/>
                </a:lnTo>
                <a:lnTo>
                  <a:pt x="10401" y="12915"/>
                </a:lnTo>
                <a:lnTo>
                  <a:pt x="11747" y="13360"/>
                </a:lnTo>
                <a:lnTo>
                  <a:pt x="13093" y="13538"/>
                </a:lnTo>
                <a:lnTo>
                  <a:pt x="14427" y="13741"/>
                </a:lnTo>
                <a:lnTo>
                  <a:pt x="15951" y="14185"/>
                </a:lnTo>
                <a:lnTo>
                  <a:pt x="17475" y="14439"/>
                </a:lnTo>
                <a:lnTo>
                  <a:pt x="19011" y="14808"/>
                </a:lnTo>
                <a:lnTo>
                  <a:pt x="20675" y="15036"/>
                </a:lnTo>
                <a:lnTo>
                  <a:pt x="22390" y="15303"/>
                </a:lnTo>
                <a:lnTo>
                  <a:pt x="24168" y="15633"/>
                </a:lnTo>
                <a:lnTo>
                  <a:pt x="25920" y="15849"/>
                </a:lnTo>
                <a:lnTo>
                  <a:pt x="27863" y="16167"/>
                </a:lnTo>
                <a:lnTo>
                  <a:pt x="31648" y="16713"/>
                </a:lnTo>
                <a:lnTo>
                  <a:pt x="35420" y="17145"/>
                </a:lnTo>
                <a:lnTo>
                  <a:pt x="40716" y="17424"/>
                </a:lnTo>
                <a:lnTo>
                  <a:pt x="42456" y="17424"/>
                </a:lnTo>
                <a:lnTo>
                  <a:pt x="44056" y="17373"/>
                </a:lnTo>
                <a:lnTo>
                  <a:pt x="45656" y="17360"/>
                </a:lnTo>
                <a:lnTo>
                  <a:pt x="57835" y="10896"/>
                </a:lnTo>
                <a:lnTo>
                  <a:pt x="57035" y="9906"/>
                </a:lnTo>
                <a:lnTo>
                  <a:pt x="55676" y="8902"/>
                </a:lnTo>
                <a:lnTo>
                  <a:pt x="54292" y="7810"/>
                </a:lnTo>
                <a:lnTo>
                  <a:pt x="52362" y="6858"/>
                </a:lnTo>
                <a:lnTo>
                  <a:pt x="49923" y="5715"/>
                </a:lnTo>
                <a:lnTo>
                  <a:pt x="48704" y="5105"/>
                </a:lnTo>
                <a:lnTo>
                  <a:pt x="29933" y="558"/>
                </a:lnTo>
                <a:lnTo>
                  <a:pt x="27889" y="254"/>
                </a:lnTo>
                <a:lnTo>
                  <a:pt x="23774" y="38"/>
                </a:lnTo>
                <a:lnTo>
                  <a:pt x="21716" y="38"/>
                </a:lnTo>
                <a:lnTo>
                  <a:pt x="19748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183898" y="2620475"/>
            <a:ext cx="51435" cy="15875"/>
          </a:xfrm>
          <a:custGeom>
            <a:avLst/>
            <a:gdLst/>
            <a:ahLst/>
            <a:cxnLst/>
            <a:rect l="l" t="t" r="r" b="b"/>
            <a:pathLst>
              <a:path w="51435" h="15875">
                <a:moveTo>
                  <a:pt x="19164" y="0"/>
                </a:moveTo>
                <a:lnTo>
                  <a:pt x="15849" y="177"/>
                </a:lnTo>
                <a:lnTo>
                  <a:pt x="12522" y="533"/>
                </a:lnTo>
                <a:lnTo>
                  <a:pt x="9524" y="1142"/>
                </a:lnTo>
                <a:lnTo>
                  <a:pt x="7099" y="2070"/>
                </a:lnTo>
                <a:lnTo>
                  <a:pt x="5372" y="2705"/>
                </a:lnTo>
                <a:lnTo>
                  <a:pt x="0" y="7099"/>
                </a:lnTo>
                <a:lnTo>
                  <a:pt x="469" y="8737"/>
                </a:lnTo>
                <a:lnTo>
                  <a:pt x="1346" y="9245"/>
                </a:lnTo>
                <a:lnTo>
                  <a:pt x="2679" y="9715"/>
                </a:lnTo>
                <a:lnTo>
                  <a:pt x="3352" y="9994"/>
                </a:lnTo>
                <a:lnTo>
                  <a:pt x="4127" y="10223"/>
                </a:lnTo>
                <a:lnTo>
                  <a:pt x="5435" y="10515"/>
                </a:lnTo>
                <a:lnTo>
                  <a:pt x="6362" y="10693"/>
                </a:lnTo>
                <a:lnTo>
                  <a:pt x="7912" y="11125"/>
                </a:lnTo>
                <a:lnTo>
                  <a:pt x="37350" y="15468"/>
                </a:lnTo>
                <a:lnTo>
                  <a:pt x="40246" y="15405"/>
                </a:lnTo>
                <a:lnTo>
                  <a:pt x="42684" y="15100"/>
                </a:lnTo>
                <a:lnTo>
                  <a:pt x="45161" y="14744"/>
                </a:lnTo>
                <a:lnTo>
                  <a:pt x="47167" y="14135"/>
                </a:lnTo>
                <a:lnTo>
                  <a:pt x="48577" y="13360"/>
                </a:lnTo>
                <a:lnTo>
                  <a:pt x="49987" y="12661"/>
                </a:lnTo>
                <a:lnTo>
                  <a:pt x="50774" y="11798"/>
                </a:lnTo>
                <a:lnTo>
                  <a:pt x="50901" y="9944"/>
                </a:lnTo>
                <a:lnTo>
                  <a:pt x="50241" y="9004"/>
                </a:lnTo>
                <a:lnTo>
                  <a:pt x="22732" y="114"/>
                </a:lnTo>
                <a:lnTo>
                  <a:pt x="19164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187635" y="2621733"/>
            <a:ext cx="44450" cy="13970"/>
          </a:xfrm>
          <a:custGeom>
            <a:avLst/>
            <a:gdLst/>
            <a:ahLst/>
            <a:cxnLst/>
            <a:rect l="l" t="t" r="r" b="b"/>
            <a:pathLst>
              <a:path w="44450" h="13969">
                <a:moveTo>
                  <a:pt x="16624" y="0"/>
                </a:moveTo>
                <a:lnTo>
                  <a:pt x="15176" y="0"/>
                </a:lnTo>
                <a:lnTo>
                  <a:pt x="13779" y="88"/>
                </a:lnTo>
                <a:lnTo>
                  <a:pt x="10934" y="152"/>
                </a:lnTo>
                <a:lnTo>
                  <a:pt x="0" y="5245"/>
                </a:lnTo>
                <a:lnTo>
                  <a:pt x="254" y="6705"/>
                </a:lnTo>
                <a:lnTo>
                  <a:pt x="1003" y="7289"/>
                </a:lnTo>
                <a:lnTo>
                  <a:pt x="3213" y="8305"/>
                </a:lnTo>
                <a:lnTo>
                  <a:pt x="4787" y="8864"/>
                </a:lnTo>
                <a:lnTo>
                  <a:pt x="6591" y="9296"/>
                </a:lnTo>
                <a:lnTo>
                  <a:pt x="8496" y="9893"/>
                </a:lnTo>
                <a:lnTo>
                  <a:pt x="10591" y="10439"/>
                </a:lnTo>
                <a:lnTo>
                  <a:pt x="14287" y="11188"/>
                </a:lnTo>
                <a:lnTo>
                  <a:pt x="15570" y="11404"/>
                </a:lnTo>
                <a:lnTo>
                  <a:pt x="16903" y="11671"/>
                </a:lnTo>
                <a:lnTo>
                  <a:pt x="19672" y="12090"/>
                </a:lnTo>
                <a:lnTo>
                  <a:pt x="21107" y="12344"/>
                </a:lnTo>
                <a:lnTo>
                  <a:pt x="26924" y="13182"/>
                </a:lnTo>
                <a:lnTo>
                  <a:pt x="43891" y="8737"/>
                </a:lnTo>
                <a:lnTo>
                  <a:pt x="43345" y="7886"/>
                </a:lnTo>
                <a:lnTo>
                  <a:pt x="42316" y="7023"/>
                </a:lnTo>
                <a:lnTo>
                  <a:pt x="41325" y="6121"/>
                </a:lnTo>
                <a:lnTo>
                  <a:pt x="39839" y="5321"/>
                </a:lnTo>
                <a:lnTo>
                  <a:pt x="34226" y="2882"/>
                </a:lnTo>
                <a:lnTo>
                  <a:pt x="28917" y="1295"/>
                </a:lnTo>
                <a:lnTo>
                  <a:pt x="22707" y="495"/>
                </a:lnTo>
                <a:lnTo>
                  <a:pt x="21170" y="279"/>
                </a:lnTo>
                <a:lnTo>
                  <a:pt x="19621" y="152"/>
                </a:lnTo>
                <a:lnTo>
                  <a:pt x="16624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191384" y="2622944"/>
            <a:ext cx="37465" cy="11430"/>
          </a:xfrm>
          <a:custGeom>
            <a:avLst/>
            <a:gdLst/>
            <a:ahLst/>
            <a:cxnLst/>
            <a:rect l="l" t="t" r="r" b="b"/>
            <a:pathLst>
              <a:path w="37464" h="11430">
                <a:moveTo>
                  <a:pt x="13906" y="0"/>
                </a:moveTo>
                <a:lnTo>
                  <a:pt x="11620" y="25"/>
                </a:lnTo>
                <a:lnTo>
                  <a:pt x="9296" y="139"/>
                </a:lnTo>
                <a:lnTo>
                  <a:pt x="7200" y="342"/>
                </a:lnTo>
                <a:lnTo>
                  <a:pt x="5435" y="889"/>
                </a:lnTo>
                <a:lnTo>
                  <a:pt x="3683" y="1333"/>
                </a:lnTo>
                <a:lnTo>
                  <a:pt x="2298" y="1866"/>
                </a:lnTo>
                <a:lnTo>
                  <a:pt x="469" y="3175"/>
                </a:lnTo>
                <a:lnTo>
                  <a:pt x="0" y="3835"/>
                </a:lnTo>
                <a:lnTo>
                  <a:pt x="114" y="5105"/>
                </a:lnTo>
                <a:lnTo>
                  <a:pt x="6921" y="8204"/>
                </a:lnTo>
                <a:lnTo>
                  <a:pt x="8801" y="8801"/>
                </a:lnTo>
                <a:lnTo>
                  <a:pt x="10858" y="9169"/>
                </a:lnTo>
                <a:lnTo>
                  <a:pt x="12941" y="9639"/>
                </a:lnTo>
                <a:lnTo>
                  <a:pt x="17691" y="10414"/>
                </a:lnTo>
                <a:lnTo>
                  <a:pt x="22606" y="11112"/>
                </a:lnTo>
                <a:lnTo>
                  <a:pt x="27305" y="11379"/>
                </a:lnTo>
                <a:lnTo>
                  <a:pt x="34328" y="10591"/>
                </a:lnTo>
                <a:lnTo>
                  <a:pt x="36588" y="9575"/>
                </a:lnTo>
                <a:lnTo>
                  <a:pt x="36918" y="6781"/>
                </a:lnTo>
                <a:lnTo>
                  <a:pt x="35026" y="5245"/>
                </a:lnTo>
                <a:lnTo>
                  <a:pt x="31877" y="3835"/>
                </a:lnTo>
                <a:lnTo>
                  <a:pt x="28702" y="2451"/>
                </a:lnTo>
                <a:lnTo>
                  <a:pt x="24257" y="1143"/>
                </a:lnTo>
                <a:lnTo>
                  <a:pt x="16471" y="76"/>
                </a:lnTo>
                <a:lnTo>
                  <a:pt x="13906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195121" y="2624169"/>
            <a:ext cx="30480" cy="9525"/>
          </a:xfrm>
          <a:custGeom>
            <a:avLst/>
            <a:gdLst/>
            <a:ahLst/>
            <a:cxnLst/>
            <a:rect l="l" t="t" r="r" b="b"/>
            <a:pathLst>
              <a:path w="30479" h="9525">
                <a:moveTo>
                  <a:pt x="7594" y="0"/>
                </a:moveTo>
                <a:lnTo>
                  <a:pt x="5880" y="279"/>
                </a:lnTo>
                <a:lnTo>
                  <a:pt x="4495" y="546"/>
                </a:lnTo>
                <a:lnTo>
                  <a:pt x="3086" y="774"/>
                </a:lnTo>
                <a:lnTo>
                  <a:pt x="1955" y="1282"/>
                </a:lnTo>
                <a:lnTo>
                  <a:pt x="406" y="2197"/>
                </a:lnTo>
                <a:lnTo>
                  <a:pt x="0" y="2717"/>
                </a:lnTo>
                <a:lnTo>
                  <a:pt x="25" y="3784"/>
                </a:lnTo>
                <a:lnTo>
                  <a:pt x="444" y="4292"/>
                </a:lnTo>
                <a:lnTo>
                  <a:pt x="1917" y="5308"/>
                </a:lnTo>
                <a:lnTo>
                  <a:pt x="2933" y="5676"/>
                </a:lnTo>
                <a:lnTo>
                  <a:pt x="4229" y="6184"/>
                </a:lnTo>
                <a:lnTo>
                  <a:pt x="5511" y="6654"/>
                </a:lnTo>
                <a:lnTo>
                  <a:pt x="6984" y="6972"/>
                </a:lnTo>
                <a:lnTo>
                  <a:pt x="8712" y="7416"/>
                </a:lnTo>
                <a:lnTo>
                  <a:pt x="10401" y="7810"/>
                </a:lnTo>
                <a:lnTo>
                  <a:pt x="12280" y="8128"/>
                </a:lnTo>
                <a:lnTo>
                  <a:pt x="18300" y="9029"/>
                </a:lnTo>
                <a:lnTo>
                  <a:pt x="22085" y="9220"/>
                </a:lnTo>
                <a:lnTo>
                  <a:pt x="27736" y="8610"/>
                </a:lnTo>
                <a:lnTo>
                  <a:pt x="29578" y="7810"/>
                </a:lnTo>
                <a:lnTo>
                  <a:pt x="29895" y="5562"/>
                </a:lnTo>
                <a:lnTo>
                  <a:pt x="28371" y="4292"/>
                </a:lnTo>
                <a:lnTo>
                  <a:pt x="25806" y="3175"/>
                </a:lnTo>
                <a:lnTo>
                  <a:pt x="23228" y="2019"/>
                </a:lnTo>
                <a:lnTo>
                  <a:pt x="19583" y="952"/>
                </a:lnTo>
                <a:lnTo>
                  <a:pt x="15392" y="393"/>
                </a:lnTo>
                <a:lnTo>
                  <a:pt x="13322" y="76"/>
                </a:lnTo>
                <a:lnTo>
                  <a:pt x="11959" y="25"/>
                </a:lnTo>
                <a:lnTo>
                  <a:pt x="9436" y="25"/>
                </a:lnTo>
                <a:lnTo>
                  <a:pt x="7594" y="0"/>
                </a:lnTo>
                <a:close/>
              </a:path>
              <a:path w="30479" h="9525">
                <a:moveTo>
                  <a:pt x="11277" y="0"/>
                </a:moveTo>
                <a:lnTo>
                  <a:pt x="9436" y="25"/>
                </a:lnTo>
                <a:lnTo>
                  <a:pt x="11959" y="25"/>
                </a:lnTo>
                <a:lnTo>
                  <a:pt x="11277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198794" y="2625282"/>
            <a:ext cx="23495" cy="7620"/>
          </a:xfrm>
          <a:custGeom>
            <a:avLst/>
            <a:gdLst/>
            <a:ahLst/>
            <a:cxnLst/>
            <a:rect l="l" t="t" r="r" b="b"/>
            <a:pathLst>
              <a:path w="23495" h="7619">
                <a:moveTo>
                  <a:pt x="8635" y="0"/>
                </a:moveTo>
                <a:lnTo>
                  <a:pt x="0" y="3225"/>
                </a:lnTo>
                <a:lnTo>
                  <a:pt x="1231" y="4076"/>
                </a:lnTo>
                <a:lnTo>
                  <a:pt x="16941" y="7188"/>
                </a:lnTo>
                <a:lnTo>
                  <a:pt x="21259" y="6718"/>
                </a:lnTo>
                <a:lnTo>
                  <a:pt x="22631" y="6146"/>
                </a:lnTo>
                <a:lnTo>
                  <a:pt x="22783" y="5283"/>
                </a:lnTo>
                <a:lnTo>
                  <a:pt x="23037" y="3581"/>
                </a:lnTo>
                <a:lnTo>
                  <a:pt x="18186" y="1333"/>
                </a:lnTo>
                <a:lnTo>
                  <a:pt x="8635" y="0"/>
                </a:lnTo>
                <a:close/>
              </a:path>
            </a:pathLst>
          </a:custGeom>
          <a:solidFill>
            <a:srgbClr val="FFFFFF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202415" y="2626280"/>
            <a:ext cx="16510" cy="5715"/>
          </a:xfrm>
          <a:custGeom>
            <a:avLst/>
            <a:gdLst/>
            <a:ahLst/>
            <a:cxnLst/>
            <a:rect l="l" t="t" r="r" b="b"/>
            <a:pathLst>
              <a:path w="16510" h="5714">
                <a:moveTo>
                  <a:pt x="3860" y="0"/>
                </a:moveTo>
                <a:lnTo>
                  <a:pt x="177" y="647"/>
                </a:lnTo>
                <a:lnTo>
                  <a:pt x="0" y="2984"/>
                </a:lnTo>
                <a:lnTo>
                  <a:pt x="3365" y="4229"/>
                </a:lnTo>
                <a:lnTo>
                  <a:pt x="12001" y="5524"/>
                </a:lnTo>
                <a:lnTo>
                  <a:pt x="15697" y="5168"/>
                </a:lnTo>
                <a:lnTo>
                  <a:pt x="16090" y="2781"/>
                </a:lnTo>
                <a:lnTo>
                  <a:pt x="12687" y="1231"/>
                </a:lnTo>
                <a:lnTo>
                  <a:pt x="3860" y="0"/>
                </a:lnTo>
                <a:close/>
              </a:path>
            </a:pathLst>
          </a:custGeom>
          <a:solidFill>
            <a:srgbClr val="FFFFFF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206087" y="2627710"/>
            <a:ext cx="9525" cy="3175"/>
          </a:xfrm>
          <a:custGeom>
            <a:avLst/>
            <a:gdLst/>
            <a:ahLst/>
            <a:cxnLst/>
            <a:rect l="l" t="t" r="r" b="b"/>
            <a:pathLst>
              <a:path w="9525" h="3175">
                <a:moveTo>
                  <a:pt x="2209" y="0"/>
                </a:moveTo>
                <a:lnTo>
                  <a:pt x="152" y="292"/>
                </a:lnTo>
                <a:lnTo>
                  <a:pt x="0" y="1600"/>
                </a:lnTo>
                <a:lnTo>
                  <a:pt x="1905" y="2374"/>
                </a:lnTo>
                <a:lnTo>
                  <a:pt x="6794" y="3060"/>
                </a:lnTo>
                <a:lnTo>
                  <a:pt x="8864" y="2870"/>
                </a:lnTo>
                <a:lnTo>
                  <a:pt x="9067" y="1562"/>
                </a:lnTo>
                <a:lnTo>
                  <a:pt x="7150" y="685"/>
                </a:lnTo>
                <a:lnTo>
                  <a:pt x="4686" y="368"/>
                </a:lnTo>
                <a:lnTo>
                  <a:pt x="2209" y="0"/>
                </a:lnTo>
                <a:close/>
              </a:path>
            </a:pathLst>
          </a:custGeom>
          <a:solidFill>
            <a:srgbClr val="FFFFFF">
              <a:alpha val="8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209849" y="2629164"/>
            <a:ext cx="2540" cy="635"/>
          </a:xfrm>
          <a:custGeom>
            <a:avLst/>
            <a:gdLst/>
            <a:ahLst/>
            <a:cxnLst/>
            <a:rect l="l" t="t" r="r" b="b"/>
            <a:pathLst>
              <a:path w="2539" h="635">
                <a:moveTo>
                  <a:pt x="457" y="0"/>
                </a:moveTo>
                <a:lnTo>
                  <a:pt x="0" y="50"/>
                </a:lnTo>
                <a:lnTo>
                  <a:pt x="6" y="317"/>
                </a:lnTo>
                <a:lnTo>
                  <a:pt x="393" y="469"/>
                </a:lnTo>
                <a:lnTo>
                  <a:pt x="927" y="558"/>
                </a:lnTo>
                <a:lnTo>
                  <a:pt x="1485" y="622"/>
                </a:lnTo>
                <a:lnTo>
                  <a:pt x="1943" y="584"/>
                </a:lnTo>
                <a:lnTo>
                  <a:pt x="1936" y="304"/>
                </a:lnTo>
                <a:lnTo>
                  <a:pt x="1549" y="152"/>
                </a:lnTo>
                <a:lnTo>
                  <a:pt x="4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143743" y="2611856"/>
            <a:ext cx="26162" cy="3049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369427" y="3039798"/>
            <a:ext cx="216801" cy="860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341405" y="2805431"/>
            <a:ext cx="273507" cy="2731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356673" y="2729934"/>
            <a:ext cx="214833" cy="25775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511280" y="2745245"/>
            <a:ext cx="48539" cy="5283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500264" y="2728113"/>
            <a:ext cx="74295" cy="71755"/>
          </a:xfrm>
          <a:custGeom>
            <a:avLst/>
            <a:gdLst/>
            <a:ahLst/>
            <a:cxnLst/>
            <a:rect l="l" t="t" r="r" b="b"/>
            <a:pathLst>
              <a:path w="74295" h="71755">
                <a:moveTo>
                  <a:pt x="74130" y="0"/>
                </a:moveTo>
                <a:lnTo>
                  <a:pt x="32553" y="11192"/>
                </a:lnTo>
                <a:lnTo>
                  <a:pt x="2046" y="44219"/>
                </a:lnTo>
                <a:lnTo>
                  <a:pt x="0" y="51330"/>
                </a:lnTo>
                <a:lnTo>
                  <a:pt x="798" y="58148"/>
                </a:lnTo>
                <a:lnTo>
                  <a:pt x="3307" y="64790"/>
                </a:lnTo>
                <a:lnTo>
                  <a:pt x="6390" y="71372"/>
                </a:lnTo>
                <a:lnTo>
                  <a:pt x="20818" y="55169"/>
                </a:lnTo>
                <a:lnTo>
                  <a:pt x="64810" y="7047"/>
                </a:lnTo>
                <a:lnTo>
                  <a:pt x="67134" y="5053"/>
                </a:lnTo>
                <a:lnTo>
                  <a:pt x="69382" y="3414"/>
                </a:lnTo>
                <a:lnTo>
                  <a:pt x="71655" y="2030"/>
                </a:lnTo>
                <a:lnTo>
                  <a:pt x="72772" y="1674"/>
                </a:lnTo>
                <a:lnTo>
                  <a:pt x="74130" y="0"/>
                </a:lnTo>
                <a:close/>
              </a:path>
            </a:pathLst>
          </a:custGeom>
          <a:solidFill>
            <a:srgbClr val="455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500524" y="2730513"/>
            <a:ext cx="66497" cy="6459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510239" y="2765729"/>
            <a:ext cx="8890" cy="27305"/>
          </a:xfrm>
          <a:custGeom>
            <a:avLst/>
            <a:gdLst/>
            <a:ahLst/>
            <a:cxnLst/>
            <a:rect l="l" t="t" r="r" b="b"/>
            <a:pathLst>
              <a:path w="8889" h="27305">
                <a:moveTo>
                  <a:pt x="8547" y="0"/>
                </a:moveTo>
                <a:lnTo>
                  <a:pt x="7394" y="800"/>
                </a:lnTo>
                <a:lnTo>
                  <a:pt x="6883" y="1206"/>
                </a:lnTo>
                <a:lnTo>
                  <a:pt x="5803" y="1752"/>
                </a:lnTo>
                <a:lnTo>
                  <a:pt x="4826" y="2743"/>
                </a:lnTo>
                <a:lnTo>
                  <a:pt x="4025" y="3860"/>
                </a:lnTo>
                <a:lnTo>
                  <a:pt x="2641" y="4940"/>
                </a:lnTo>
                <a:lnTo>
                  <a:pt x="2070" y="6654"/>
                </a:lnTo>
                <a:lnTo>
                  <a:pt x="1193" y="8229"/>
                </a:lnTo>
                <a:lnTo>
                  <a:pt x="429" y="12077"/>
                </a:lnTo>
                <a:lnTo>
                  <a:pt x="0" y="15697"/>
                </a:lnTo>
                <a:lnTo>
                  <a:pt x="228" y="19507"/>
                </a:lnTo>
                <a:lnTo>
                  <a:pt x="1155" y="26847"/>
                </a:lnTo>
                <a:lnTo>
                  <a:pt x="3530" y="26454"/>
                </a:lnTo>
                <a:lnTo>
                  <a:pt x="2603" y="21945"/>
                </a:lnTo>
                <a:lnTo>
                  <a:pt x="2019" y="19265"/>
                </a:lnTo>
                <a:lnTo>
                  <a:pt x="1527" y="15697"/>
                </a:lnTo>
                <a:lnTo>
                  <a:pt x="1666" y="11950"/>
                </a:lnTo>
                <a:lnTo>
                  <a:pt x="1866" y="10299"/>
                </a:lnTo>
                <a:lnTo>
                  <a:pt x="2057" y="8509"/>
                </a:lnTo>
                <a:lnTo>
                  <a:pt x="2781" y="6972"/>
                </a:lnTo>
                <a:lnTo>
                  <a:pt x="3175" y="5283"/>
                </a:lnTo>
                <a:lnTo>
                  <a:pt x="4406" y="4178"/>
                </a:lnTo>
                <a:lnTo>
                  <a:pt x="5105" y="2997"/>
                </a:lnTo>
                <a:lnTo>
                  <a:pt x="5969" y="1955"/>
                </a:lnTo>
                <a:lnTo>
                  <a:pt x="6985" y="1346"/>
                </a:lnTo>
                <a:lnTo>
                  <a:pt x="7677" y="711"/>
                </a:lnTo>
                <a:lnTo>
                  <a:pt x="8547" y="0"/>
                </a:lnTo>
                <a:close/>
              </a:path>
            </a:pathLst>
          </a:custGeom>
          <a:solidFill>
            <a:srgbClr val="455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526167" y="2748521"/>
            <a:ext cx="9525" cy="26034"/>
          </a:xfrm>
          <a:custGeom>
            <a:avLst/>
            <a:gdLst/>
            <a:ahLst/>
            <a:cxnLst/>
            <a:rect l="l" t="t" r="r" b="b"/>
            <a:pathLst>
              <a:path w="9525" h="26035">
                <a:moveTo>
                  <a:pt x="9067" y="0"/>
                </a:moveTo>
                <a:lnTo>
                  <a:pt x="6794" y="3594"/>
                </a:lnTo>
                <a:lnTo>
                  <a:pt x="5308" y="5689"/>
                </a:lnTo>
                <a:lnTo>
                  <a:pt x="3873" y="8788"/>
                </a:lnTo>
                <a:lnTo>
                  <a:pt x="2374" y="11887"/>
                </a:lnTo>
                <a:lnTo>
                  <a:pt x="1651" y="13462"/>
                </a:lnTo>
                <a:lnTo>
                  <a:pt x="1320" y="15227"/>
                </a:lnTo>
                <a:lnTo>
                  <a:pt x="764" y="16992"/>
                </a:lnTo>
                <a:lnTo>
                  <a:pt x="271" y="18427"/>
                </a:lnTo>
                <a:lnTo>
                  <a:pt x="0" y="25450"/>
                </a:lnTo>
                <a:lnTo>
                  <a:pt x="2425" y="25425"/>
                </a:lnTo>
                <a:lnTo>
                  <a:pt x="2197" y="21183"/>
                </a:lnTo>
                <a:lnTo>
                  <a:pt x="2038" y="19939"/>
                </a:lnTo>
                <a:lnTo>
                  <a:pt x="2057" y="18427"/>
                </a:lnTo>
                <a:lnTo>
                  <a:pt x="2519" y="16814"/>
                </a:lnTo>
                <a:lnTo>
                  <a:pt x="2832" y="15519"/>
                </a:lnTo>
                <a:lnTo>
                  <a:pt x="2946" y="13881"/>
                </a:lnTo>
                <a:lnTo>
                  <a:pt x="3492" y="12306"/>
                </a:lnTo>
                <a:lnTo>
                  <a:pt x="4686" y="9182"/>
                </a:lnTo>
                <a:lnTo>
                  <a:pt x="5842" y="5981"/>
                </a:lnTo>
                <a:lnTo>
                  <a:pt x="7234" y="3594"/>
                </a:lnTo>
                <a:lnTo>
                  <a:pt x="9067" y="0"/>
                </a:lnTo>
                <a:close/>
              </a:path>
            </a:pathLst>
          </a:custGeom>
          <a:solidFill>
            <a:srgbClr val="455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540542" y="2741258"/>
            <a:ext cx="3810" cy="16510"/>
          </a:xfrm>
          <a:custGeom>
            <a:avLst/>
            <a:gdLst/>
            <a:ahLst/>
            <a:cxnLst/>
            <a:rect l="l" t="t" r="r" b="b"/>
            <a:pathLst>
              <a:path w="3810" h="16510">
                <a:moveTo>
                  <a:pt x="3530" y="0"/>
                </a:moveTo>
                <a:lnTo>
                  <a:pt x="1854" y="3733"/>
                </a:lnTo>
                <a:lnTo>
                  <a:pt x="685" y="7823"/>
                </a:lnTo>
                <a:lnTo>
                  <a:pt x="495" y="8902"/>
                </a:lnTo>
                <a:lnTo>
                  <a:pt x="0" y="12064"/>
                </a:lnTo>
                <a:lnTo>
                  <a:pt x="168" y="12649"/>
                </a:lnTo>
                <a:lnTo>
                  <a:pt x="482" y="16268"/>
                </a:lnTo>
                <a:lnTo>
                  <a:pt x="2857" y="15900"/>
                </a:lnTo>
                <a:lnTo>
                  <a:pt x="2286" y="13373"/>
                </a:lnTo>
                <a:lnTo>
                  <a:pt x="2159" y="12649"/>
                </a:lnTo>
                <a:lnTo>
                  <a:pt x="1765" y="11722"/>
                </a:lnTo>
                <a:lnTo>
                  <a:pt x="1866" y="8013"/>
                </a:lnTo>
                <a:lnTo>
                  <a:pt x="2400" y="4038"/>
                </a:lnTo>
                <a:lnTo>
                  <a:pt x="3530" y="0"/>
                </a:lnTo>
                <a:close/>
              </a:path>
            </a:pathLst>
          </a:custGeom>
          <a:solidFill>
            <a:srgbClr val="455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552218" y="2732244"/>
            <a:ext cx="3175" cy="12065"/>
          </a:xfrm>
          <a:custGeom>
            <a:avLst/>
            <a:gdLst/>
            <a:ahLst/>
            <a:cxnLst/>
            <a:rect l="l" t="t" r="r" b="b"/>
            <a:pathLst>
              <a:path w="3175" h="12064">
                <a:moveTo>
                  <a:pt x="2882" y="0"/>
                </a:moveTo>
                <a:lnTo>
                  <a:pt x="1727" y="2755"/>
                </a:lnTo>
                <a:lnTo>
                  <a:pt x="736" y="5702"/>
                </a:lnTo>
                <a:lnTo>
                  <a:pt x="400" y="7378"/>
                </a:lnTo>
                <a:lnTo>
                  <a:pt x="0" y="9004"/>
                </a:lnTo>
                <a:lnTo>
                  <a:pt x="190" y="10083"/>
                </a:lnTo>
                <a:lnTo>
                  <a:pt x="279" y="11963"/>
                </a:lnTo>
                <a:lnTo>
                  <a:pt x="2654" y="11620"/>
                </a:lnTo>
                <a:lnTo>
                  <a:pt x="2209" y="9779"/>
                </a:lnTo>
                <a:lnTo>
                  <a:pt x="1777" y="8610"/>
                </a:lnTo>
                <a:lnTo>
                  <a:pt x="1981" y="7378"/>
                </a:lnTo>
                <a:lnTo>
                  <a:pt x="1957" y="5702"/>
                </a:lnTo>
                <a:lnTo>
                  <a:pt x="2298" y="2997"/>
                </a:lnTo>
                <a:lnTo>
                  <a:pt x="2882" y="0"/>
                </a:lnTo>
                <a:close/>
              </a:path>
            </a:pathLst>
          </a:custGeom>
          <a:solidFill>
            <a:srgbClr val="455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527580" y="2770786"/>
            <a:ext cx="16510" cy="8890"/>
          </a:xfrm>
          <a:custGeom>
            <a:avLst/>
            <a:gdLst/>
            <a:ahLst/>
            <a:cxnLst/>
            <a:rect l="l" t="t" r="r" b="b"/>
            <a:pathLst>
              <a:path w="16510" h="8889">
                <a:moveTo>
                  <a:pt x="6538" y="8115"/>
                </a:moveTo>
                <a:lnTo>
                  <a:pt x="50" y="8115"/>
                </a:lnTo>
                <a:lnTo>
                  <a:pt x="1041" y="8470"/>
                </a:lnTo>
                <a:lnTo>
                  <a:pt x="2997" y="8508"/>
                </a:lnTo>
                <a:lnTo>
                  <a:pt x="5092" y="8648"/>
                </a:lnTo>
                <a:lnTo>
                  <a:pt x="6538" y="8115"/>
                </a:lnTo>
                <a:close/>
              </a:path>
              <a:path w="16510" h="8889">
                <a:moveTo>
                  <a:pt x="508" y="5727"/>
                </a:moveTo>
                <a:lnTo>
                  <a:pt x="431" y="6299"/>
                </a:lnTo>
                <a:lnTo>
                  <a:pt x="0" y="8166"/>
                </a:lnTo>
                <a:lnTo>
                  <a:pt x="6538" y="8115"/>
                </a:lnTo>
                <a:lnTo>
                  <a:pt x="7467" y="7772"/>
                </a:lnTo>
                <a:lnTo>
                  <a:pt x="9166" y="6794"/>
                </a:lnTo>
                <a:lnTo>
                  <a:pt x="4686" y="6794"/>
                </a:lnTo>
                <a:lnTo>
                  <a:pt x="3263" y="6489"/>
                </a:lnTo>
                <a:lnTo>
                  <a:pt x="1752" y="6299"/>
                </a:lnTo>
                <a:lnTo>
                  <a:pt x="508" y="5727"/>
                </a:lnTo>
                <a:close/>
              </a:path>
              <a:path w="16510" h="8889">
                <a:moveTo>
                  <a:pt x="16332" y="0"/>
                </a:moveTo>
                <a:lnTo>
                  <a:pt x="13182" y="3632"/>
                </a:lnTo>
                <a:lnTo>
                  <a:pt x="9004" y="5499"/>
                </a:lnTo>
                <a:lnTo>
                  <a:pt x="6972" y="6362"/>
                </a:lnTo>
                <a:lnTo>
                  <a:pt x="4686" y="6794"/>
                </a:lnTo>
                <a:lnTo>
                  <a:pt x="9166" y="6794"/>
                </a:lnTo>
                <a:lnTo>
                  <a:pt x="13741" y="3987"/>
                </a:lnTo>
                <a:lnTo>
                  <a:pt x="16332" y="0"/>
                </a:lnTo>
                <a:close/>
              </a:path>
            </a:pathLst>
          </a:custGeom>
          <a:solidFill>
            <a:srgbClr val="455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544927" y="2752250"/>
            <a:ext cx="12065" cy="8255"/>
          </a:xfrm>
          <a:custGeom>
            <a:avLst/>
            <a:gdLst/>
            <a:ahLst/>
            <a:cxnLst/>
            <a:rect l="l" t="t" r="r" b="b"/>
            <a:pathLst>
              <a:path w="12064" h="8255">
                <a:moveTo>
                  <a:pt x="2944" y="7213"/>
                </a:moveTo>
                <a:lnTo>
                  <a:pt x="101" y="7213"/>
                </a:lnTo>
                <a:lnTo>
                  <a:pt x="533" y="7734"/>
                </a:lnTo>
                <a:lnTo>
                  <a:pt x="2584" y="7315"/>
                </a:lnTo>
                <a:lnTo>
                  <a:pt x="2944" y="7213"/>
                </a:lnTo>
                <a:close/>
              </a:path>
              <a:path w="12064" h="8255">
                <a:moveTo>
                  <a:pt x="609" y="4902"/>
                </a:moveTo>
                <a:lnTo>
                  <a:pt x="629" y="5232"/>
                </a:lnTo>
                <a:lnTo>
                  <a:pt x="0" y="7315"/>
                </a:lnTo>
                <a:lnTo>
                  <a:pt x="2944" y="7213"/>
                </a:lnTo>
                <a:lnTo>
                  <a:pt x="4114" y="6883"/>
                </a:lnTo>
                <a:lnTo>
                  <a:pt x="5537" y="5981"/>
                </a:lnTo>
                <a:lnTo>
                  <a:pt x="6074" y="5562"/>
                </a:lnTo>
                <a:lnTo>
                  <a:pt x="1765" y="5562"/>
                </a:lnTo>
                <a:lnTo>
                  <a:pt x="609" y="4902"/>
                </a:lnTo>
                <a:close/>
              </a:path>
              <a:path w="12064" h="8255">
                <a:moveTo>
                  <a:pt x="11671" y="0"/>
                </a:moveTo>
                <a:lnTo>
                  <a:pt x="9271" y="2425"/>
                </a:lnTo>
                <a:lnTo>
                  <a:pt x="6273" y="3886"/>
                </a:lnTo>
                <a:lnTo>
                  <a:pt x="4864" y="4660"/>
                </a:lnTo>
                <a:lnTo>
                  <a:pt x="3187" y="5232"/>
                </a:lnTo>
                <a:lnTo>
                  <a:pt x="2286" y="5283"/>
                </a:lnTo>
                <a:lnTo>
                  <a:pt x="1765" y="5562"/>
                </a:lnTo>
                <a:lnTo>
                  <a:pt x="6074" y="5562"/>
                </a:lnTo>
                <a:lnTo>
                  <a:pt x="6921" y="4902"/>
                </a:lnTo>
                <a:lnTo>
                  <a:pt x="9740" y="2832"/>
                </a:lnTo>
                <a:lnTo>
                  <a:pt x="11671" y="0"/>
                </a:lnTo>
                <a:close/>
              </a:path>
            </a:pathLst>
          </a:custGeom>
          <a:solidFill>
            <a:srgbClr val="455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507600" y="2752438"/>
            <a:ext cx="41910" cy="45720"/>
          </a:xfrm>
          <a:custGeom>
            <a:avLst/>
            <a:gdLst/>
            <a:ahLst/>
            <a:cxnLst/>
            <a:rect l="l" t="t" r="r" b="b"/>
            <a:pathLst>
              <a:path w="41910" h="45719">
                <a:moveTo>
                  <a:pt x="41859" y="0"/>
                </a:moveTo>
                <a:lnTo>
                  <a:pt x="21488" y="22593"/>
                </a:lnTo>
                <a:lnTo>
                  <a:pt x="0" y="44119"/>
                </a:lnTo>
                <a:lnTo>
                  <a:pt x="1295" y="45415"/>
                </a:lnTo>
                <a:lnTo>
                  <a:pt x="22136" y="23215"/>
                </a:lnTo>
                <a:lnTo>
                  <a:pt x="41859" y="0"/>
                </a:lnTo>
                <a:close/>
              </a:path>
            </a:pathLst>
          </a:custGeom>
          <a:solidFill>
            <a:srgbClr val="9DA0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527533" y="2771107"/>
            <a:ext cx="15240" cy="6985"/>
          </a:xfrm>
          <a:custGeom>
            <a:avLst/>
            <a:gdLst/>
            <a:ahLst/>
            <a:cxnLst/>
            <a:rect l="l" t="t" r="r" b="b"/>
            <a:pathLst>
              <a:path w="15239" h="6985">
                <a:moveTo>
                  <a:pt x="419" y="4787"/>
                </a:moveTo>
                <a:lnTo>
                  <a:pt x="0" y="5930"/>
                </a:lnTo>
                <a:lnTo>
                  <a:pt x="939" y="6337"/>
                </a:lnTo>
                <a:lnTo>
                  <a:pt x="2527" y="6642"/>
                </a:lnTo>
                <a:lnTo>
                  <a:pt x="4318" y="6870"/>
                </a:lnTo>
                <a:lnTo>
                  <a:pt x="6489" y="6362"/>
                </a:lnTo>
                <a:lnTo>
                  <a:pt x="7255" y="5905"/>
                </a:lnTo>
                <a:lnTo>
                  <a:pt x="4140" y="5905"/>
                </a:lnTo>
                <a:lnTo>
                  <a:pt x="2806" y="5664"/>
                </a:lnTo>
                <a:lnTo>
                  <a:pt x="2120" y="5587"/>
                </a:lnTo>
                <a:lnTo>
                  <a:pt x="1498" y="5181"/>
                </a:lnTo>
                <a:lnTo>
                  <a:pt x="1079" y="5054"/>
                </a:lnTo>
                <a:lnTo>
                  <a:pt x="419" y="4787"/>
                </a:lnTo>
                <a:close/>
              </a:path>
              <a:path w="15239" h="6985">
                <a:moveTo>
                  <a:pt x="14833" y="0"/>
                </a:moveTo>
                <a:lnTo>
                  <a:pt x="11696" y="2844"/>
                </a:lnTo>
                <a:lnTo>
                  <a:pt x="7950" y="4787"/>
                </a:lnTo>
                <a:lnTo>
                  <a:pt x="6197" y="5664"/>
                </a:lnTo>
                <a:lnTo>
                  <a:pt x="4140" y="5905"/>
                </a:lnTo>
                <a:lnTo>
                  <a:pt x="7255" y="5905"/>
                </a:lnTo>
                <a:lnTo>
                  <a:pt x="11950" y="3035"/>
                </a:lnTo>
                <a:lnTo>
                  <a:pt x="14833" y="0"/>
                </a:lnTo>
                <a:close/>
              </a:path>
            </a:pathLst>
          </a:custGeom>
          <a:solidFill>
            <a:srgbClr val="9DA0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515421" y="2788462"/>
            <a:ext cx="13970" cy="3810"/>
          </a:xfrm>
          <a:custGeom>
            <a:avLst/>
            <a:gdLst/>
            <a:ahLst/>
            <a:cxnLst/>
            <a:rect l="l" t="t" r="r" b="b"/>
            <a:pathLst>
              <a:path w="13970" h="3810">
                <a:moveTo>
                  <a:pt x="1712" y="1320"/>
                </a:moveTo>
                <a:lnTo>
                  <a:pt x="50" y="1320"/>
                </a:lnTo>
                <a:lnTo>
                  <a:pt x="634" y="1981"/>
                </a:lnTo>
                <a:lnTo>
                  <a:pt x="3378" y="3378"/>
                </a:lnTo>
                <a:lnTo>
                  <a:pt x="5295" y="3556"/>
                </a:lnTo>
                <a:lnTo>
                  <a:pt x="7188" y="3378"/>
                </a:lnTo>
                <a:lnTo>
                  <a:pt x="9042" y="3048"/>
                </a:lnTo>
                <a:lnTo>
                  <a:pt x="9741" y="2806"/>
                </a:lnTo>
                <a:lnTo>
                  <a:pt x="5286" y="2794"/>
                </a:lnTo>
                <a:lnTo>
                  <a:pt x="3543" y="2425"/>
                </a:lnTo>
                <a:lnTo>
                  <a:pt x="2527" y="1790"/>
                </a:lnTo>
                <a:lnTo>
                  <a:pt x="1712" y="1320"/>
                </a:lnTo>
                <a:close/>
              </a:path>
              <a:path w="13970" h="3810">
                <a:moveTo>
                  <a:pt x="13652" y="0"/>
                </a:moveTo>
                <a:lnTo>
                  <a:pt x="13042" y="736"/>
                </a:lnTo>
                <a:lnTo>
                  <a:pt x="11861" y="1409"/>
                </a:lnTo>
                <a:lnTo>
                  <a:pt x="10706" y="2159"/>
                </a:lnTo>
                <a:lnTo>
                  <a:pt x="8902" y="2616"/>
                </a:lnTo>
                <a:lnTo>
                  <a:pt x="7137" y="2794"/>
                </a:lnTo>
                <a:lnTo>
                  <a:pt x="5346" y="2806"/>
                </a:lnTo>
                <a:lnTo>
                  <a:pt x="9778" y="2794"/>
                </a:lnTo>
                <a:lnTo>
                  <a:pt x="10845" y="2425"/>
                </a:lnTo>
                <a:lnTo>
                  <a:pt x="12326" y="1320"/>
                </a:lnTo>
                <a:lnTo>
                  <a:pt x="13106" y="774"/>
                </a:lnTo>
                <a:lnTo>
                  <a:pt x="13652" y="0"/>
                </a:lnTo>
                <a:close/>
              </a:path>
              <a:path w="13970" h="3810">
                <a:moveTo>
                  <a:pt x="774" y="355"/>
                </a:moveTo>
                <a:lnTo>
                  <a:pt x="0" y="1358"/>
                </a:lnTo>
                <a:lnTo>
                  <a:pt x="1712" y="1320"/>
                </a:lnTo>
                <a:lnTo>
                  <a:pt x="1447" y="1168"/>
                </a:lnTo>
                <a:lnTo>
                  <a:pt x="774" y="355"/>
                </a:lnTo>
                <a:close/>
              </a:path>
            </a:pathLst>
          </a:custGeom>
          <a:solidFill>
            <a:srgbClr val="9DA0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547412" y="2752554"/>
            <a:ext cx="8255" cy="5080"/>
          </a:xfrm>
          <a:custGeom>
            <a:avLst/>
            <a:gdLst/>
            <a:ahLst/>
            <a:cxnLst/>
            <a:rect l="l" t="t" r="r" b="b"/>
            <a:pathLst>
              <a:path w="8254" h="5080">
                <a:moveTo>
                  <a:pt x="8089" y="0"/>
                </a:moveTo>
                <a:lnTo>
                  <a:pt x="6286" y="1473"/>
                </a:lnTo>
                <a:lnTo>
                  <a:pt x="4254" y="2514"/>
                </a:lnTo>
                <a:lnTo>
                  <a:pt x="3200" y="2946"/>
                </a:lnTo>
                <a:lnTo>
                  <a:pt x="2311" y="3467"/>
                </a:lnTo>
                <a:lnTo>
                  <a:pt x="1435" y="3543"/>
                </a:lnTo>
                <a:lnTo>
                  <a:pt x="0" y="3733"/>
                </a:lnTo>
                <a:lnTo>
                  <a:pt x="203" y="4927"/>
                </a:lnTo>
                <a:lnTo>
                  <a:pt x="2425" y="4368"/>
                </a:lnTo>
                <a:lnTo>
                  <a:pt x="3568" y="3619"/>
                </a:lnTo>
                <a:lnTo>
                  <a:pt x="4559" y="3035"/>
                </a:lnTo>
                <a:lnTo>
                  <a:pt x="6502" y="1701"/>
                </a:lnTo>
                <a:lnTo>
                  <a:pt x="8089" y="0"/>
                </a:lnTo>
                <a:close/>
              </a:path>
            </a:pathLst>
          </a:custGeom>
          <a:solidFill>
            <a:srgbClr val="9DA0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452325" y="2758383"/>
            <a:ext cx="38735" cy="91440"/>
          </a:xfrm>
          <a:custGeom>
            <a:avLst/>
            <a:gdLst/>
            <a:ahLst/>
            <a:cxnLst/>
            <a:rect l="l" t="t" r="r" b="b"/>
            <a:pathLst>
              <a:path w="38735" h="91439">
                <a:moveTo>
                  <a:pt x="4064" y="0"/>
                </a:moveTo>
                <a:lnTo>
                  <a:pt x="0" y="7594"/>
                </a:lnTo>
                <a:lnTo>
                  <a:pt x="3860" y="10960"/>
                </a:lnTo>
                <a:lnTo>
                  <a:pt x="8775" y="15303"/>
                </a:lnTo>
                <a:lnTo>
                  <a:pt x="27089" y="53695"/>
                </a:lnTo>
                <a:lnTo>
                  <a:pt x="27635" y="60324"/>
                </a:lnTo>
                <a:lnTo>
                  <a:pt x="27381" y="67106"/>
                </a:lnTo>
                <a:lnTo>
                  <a:pt x="26118" y="72798"/>
                </a:lnTo>
                <a:lnTo>
                  <a:pt x="23896" y="78505"/>
                </a:lnTo>
                <a:lnTo>
                  <a:pt x="22496" y="84201"/>
                </a:lnTo>
                <a:lnTo>
                  <a:pt x="23698" y="89865"/>
                </a:lnTo>
                <a:lnTo>
                  <a:pt x="24485" y="91312"/>
                </a:lnTo>
                <a:lnTo>
                  <a:pt x="26339" y="91033"/>
                </a:lnTo>
                <a:lnTo>
                  <a:pt x="30073" y="85978"/>
                </a:lnTo>
                <a:lnTo>
                  <a:pt x="31711" y="80670"/>
                </a:lnTo>
                <a:lnTo>
                  <a:pt x="35712" y="72758"/>
                </a:lnTo>
                <a:lnTo>
                  <a:pt x="36868" y="69418"/>
                </a:lnTo>
                <a:lnTo>
                  <a:pt x="38557" y="57315"/>
                </a:lnTo>
                <a:lnTo>
                  <a:pt x="36906" y="48628"/>
                </a:lnTo>
                <a:lnTo>
                  <a:pt x="18507" y="8607"/>
                </a:lnTo>
                <a:lnTo>
                  <a:pt x="9055" y="2031"/>
                </a:lnTo>
                <a:lnTo>
                  <a:pt x="4064" y="0"/>
                </a:lnTo>
                <a:close/>
              </a:path>
            </a:pathLst>
          </a:custGeom>
          <a:solidFill>
            <a:srgbClr val="455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458270" y="2763890"/>
            <a:ext cx="29209" cy="78740"/>
          </a:xfrm>
          <a:custGeom>
            <a:avLst/>
            <a:gdLst/>
            <a:ahLst/>
            <a:cxnLst/>
            <a:rect l="l" t="t" r="r" b="b"/>
            <a:pathLst>
              <a:path w="29210" h="78739">
                <a:moveTo>
                  <a:pt x="1485" y="0"/>
                </a:moveTo>
                <a:lnTo>
                  <a:pt x="1143" y="0"/>
                </a:lnTo>
                <a:lnTo>
                  <a:pt x="622" y="444"/>
                </a:lnTo>
                <a:lnTo>
                  <a:pt x="0" y="2209"/>
                </a:lnTo>
                <a:lnTo>
                  <a:pt x="9804" y="10845"/>
                </a:lnTo>
                <a:lnTo>
                  <a:pt x="17716" y="23698"/>
                </a:lnTo>
                <a:lnTo>
                  <a:pt x="20802" y="31381"/>
                </a:lnTo>
                <a:lnTo>
                  <a:pt x="24853" y="47256"/>
                </a:lnTo>
                <a:lnTo>
                  <a:pt x="25514" y="54140"/>
                </a:lnTo>
                <a:lnTo>
                  <a:pt x="25107" y="65303"/>
                </a:lnTo>
                <a:lnTo>
                  <a:pt x="23812" y="68580"/>
                </a:lnTo>
                <a:lnTo>
                  <a:pt x="22517" y="71755"/>
                </a:lnTo>
                <a:lnTo>
                  <a:pt x="21475" y="74371"/>
                </a:lnTo>
                <a:lnTo>
                  <a:pt x="20675" y="76466"/>
                </a:lnTo>
                <a:lnTo>
                  <a:pt x="20408" y="78320"/>
                </a:lnTo>
                <a:lnTo>
                  <a:pt x="21082" y="76962"/>
                </a:lnTo>
                <a:lnTo>
                  <a:pt x="23761" y="70688"/>
                </a:lnTo>
                <a:lnTo>
                  <a:pt x="26263" y="65709"/>
                </a:lnTo>
                <a:lnTo>
                  <a:pt x="27241" y="62750"/>
                </a:lnTo>
                <a:lnTo>
                  <a:pt x="28816" y="51485"/>
                </a:lnTo>
                <a:lnTo>
                  <a:pt x="26936" y="42824"/>
                </a:lnTo>
                <a:lnTo>
                  <a:pt x="11207" y="7248"/>
                </a:lnTo>
                <a:lnTo>
                  <a:pt x="1651" y="50"/>
                </a:lnTo>
                <a:lnTo>
                  <a:pt x="1485" y="0"/>
                </a:lnTo>
                <a:close/>
              </a:path>
            </a:pathLst>
          </a:custGeom>
          <a:solidFill>
            <a:srgbClr val="617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630356" y="2338045"/>
            <a:ext cx="366826" cy="79319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709580" y="2739186"/>
            <a:ext cx="214629" cy="214629"/>
          </a:xfrm>
          <a:custGeom>
            <a:avLst/>
            <a:gdLst/>
            <a:ahLst/>
            <a:cxnLst/>
            <a:rect l="l" t="t" r="r" b="b"/>
            <a:pathLst>
              <a:path w="214629" h="214630">
                <a:moveTo>
                  <a:pt x="107124" y="0"/>
                </a:moveTo>
                <a:lnTo>
                  <a:pt x="65472" y="8429"/>
                </a:lnTo>
                <a:lnTo>
                  <a:pt x="31416" y="31403"/>
                </a:lnTo>
                <a:lnTo>
                  <a:pt x="8433" y="65451"/>
                </a:lnTo>
                <a:lnTo>
                  <a:pt x="0" y="107099"/>
                </a:lnTo>
                <a:lnTo>
                  <a:pt x="8433" y="148771"/>
                </a:lnTo>
                <a:lnTo>
                  <a:pt x="31416" y="182833"/>
                </a:lnTo>
                <a:lnTo>
                  <a:pt x="65472" y="205816"/>
                </a:lnTo>
                <a:lnTo>
                  <a:pt x="107124" y="214248"/>
                </a:lnTo>
                <a:lnTo>
                  <a:pt x="119926" y="211658"/>
                </a:lnTo>
                <a:lnTo>
                  <a:pt x="107124" y="211658"/>
                </a:lnTo>
                <a:lnTo>
                  <a:pt x="66479" y="203428"/>
                </a:lnTo>
                <a:lnTo>
                  <a:pt x="33251" y="181000"/>
                </a:lnTo>
                <a:lnTo>
                  <a:pt x="10830" y="147760"/>
                </a:lnTo>
                <a:lnTo>
                  <a:pt x="2603" y="107099"/>
                </a:lnTo>
                <a:lnTo>
                  <a:pt x="10830" y="66453"/>
                </a:lnTo>
                <a:lnTo>
                  <a:pt x="33251" y="33226"/>
                </a:lnTo>
                <a:lnTo>
                  <a:pt x="66479" y="10804"/>
                </a:lnTo>
                <a:lnTo>
                  <a:pt x="107124" y="2578"/>
                </a:lnTo>
                <a:lnTo>
                  <a:pt x="119867" y="2578"/>
                </a:lnTo>
                <a:lnTo>
                  <a:pt x="107124" y="0"/>
                </a:lnTo>
                <a:close/>
              </a:path>
              <a:path w="214629" h="214630">
                <a:moveTo>
                  <a:pt x="119867" y="2578"/>
                </a:moveTo>
                <a:lnTo>
                  <a:pt x="107124" y="2578"/>
                </a:lnTo>
                <a:lnTo>
                  <a:pt x="147778" y="10804"/>
                </a:lnTo>
                <a:lnTo>
                  <a:pt x="181014" y="33226"/>
                </a:lnTo>
                <a:lnTo>
                  <a:pt x="203441" y="66453"/>
                </a:lnTo>
                <a:lnTo>
                  <a:pt x="211670" y="107099"/>
                </a:lnTo>
                <a:lnTo>
                  <a:pt x="203441" y="147760"/>
                </a:lnTo>
                <a:lnTo>
                  <a:pt x="181014" y="181000"/>
                </a:lnTo>
                <a:lnTo>
                  <a:pt x="147778" y="203428"/>
                </a:lnTo>
                <a:lnTo>
                  <a:pt x="107124" y="211658"/>
                </a:lnTo>
                <a:lnTo>
                  <a:pt x="119926" y="211658"/>
                </a:lnTo>
                <a:lnTo>
                  <a:pt x="148789" y="205816"/>
                </a:lnTo>
                <a:lnTo>
                  <a:pt x="182848" y="182833"/>
                </a:lnTo>
                <a:lnTo>
                  <a:pt x="205829" y="148771"/>
                </a:lnTo>
                <a:lnTo>
                  <a:pt x="214261" y="107099"/>
                </a:lnTo>
                <a:lnTo>
                  <a:pt x="205829" y="65451"/>
                </a:lnTo>
                <a:lnTo>
                  <a:pt x="182848" y="31403"/>
                </a:lnTo>
                <a:lnTo>
                  <a:pt x="148789" y="8429"/>
                </a:lnTo>
                <a:lnTo>
                  <a:pt x="119867" y="2578"/>
                </a:lnTo>
                <a:close/>
              </a:path>
            </a:pathLst>
          </a:custGeom>
          <a:solidFill>
            <a:srgbClr val="43B5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723803" y="2371535"/>
            <a:ext cx="87439" cy="61032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748345" y="2809081"/>
            <a:ext cx="131398" cy="8546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528121" y="5781612"/>
            <a:ext cx="316712" cy="62819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805260" y="6212905"/>
            <a:ext cx="28130" cy="8047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527308" y="6163412"/>
            <a:ext cx="181394" cy="21232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809044" y="6304234"/>
            <a:ext cx="134620" cy="104775"/>
          </a:xfrm>
          <a:custGeom>
            <a:avLst/>
            <a:gdLst/>
            <a:ahLst/>
            <a:cxnLst/>
            <a:rect l="l" t="t" r="r" b="b"/>
            <a:pathLst>
              <a:path w="134620" h="104775">
                <a:moveTo>
                  <a:pt x="69635" y="0"/>
                </a:moveTo>
                <a:lnTo>
                  <a:pt x="46003" y="740"/>
                </a:lnTo>
                <a:lnTo>
                  <a:pt x="26041" y="3330"/>
                </a:lnTo>
                <a:lnTo>
                  <a:pt x="11544" y="7954"/>
                </a:lnTo>
                <a:lnTo>
                  <a:pt x="4306" y="14795"/>
                </a:lnTo>
                <a:lnTo>
                  <a:pt x="3930" y="14795"/>
                </a:lnTo>
                <a:lnTo>
                  <a:pt x="672" y="20073"/>
                </a:lnTo>
                <a:lnTo>
                  <a:pt x="0" y="24103"/>
                </a:lnTo>
                <a:lnTo>
                  <a:pt x="2297" y="28911"/>
                </a:lnTo>
                <a:lnTo>
                  <a:pt x="7939" y="36537"/>
                </a:lnTo>
                <a:lnTo>
                  <a:pt x="11921" y="43589"/>
                </a:lnTo>
                <a:lnTo>
                  <a:pt x="13601" y="48756"/>
                </a:lnTo>
                <a:lnTo>
                  <a:pt x="13298" y="54574"/>
                </a:lnTo>
                <a:lnTo>
                  <a:pt x="11329" y="63576"/>
                </a:lnTo>
                <a:lnTo>
                  <a:pt x="9605" y="74238"/>
                </a:lnTo>
                <a:lnTo>
                  <a:pt x="11156" y="80678"/>
                </a:lnTo>
                <a:lnTo>
                  <a:pt x="17896" y="85491"/>
                </a:lnTo>
                <a:lnTo>
                  <a:pt x="31738" y="91274"/>
                </a:lnTo>
                <a:lnTo>
                  <a:pt x="32335" y="91592"/>
                </a:lnTo>
                <a:lnTo>
                  <a:pt x="33554" y="92049"/>
                </a:lnTo>
                <a:lnTo>
                  <a:pt x="33559" y="92875"/>
                </a:lnTo>
                <a:lnTo>
                  <a:pt x="36137" y="97237"/>
                </a:lnTo>
                <a:lnTo>
                  <a:pt x="43418" y="100917"/>
                </a:lnTo>
                <a:lnTo>
                  <a:pt x="54235" y="103429"/>
                </a:lnTo>
                <a:lnTo>
                  <a:pt x="67489" y="104406"/>
                </a:lnTo>
                <a:lnTo>
                  <a:pt x="80743" y="103567"/>
                </a:lnTo>
                <a:lnTo>
                  <a:pt x="91581" y="101160"/>
                </a:lnTo>
                <a:lnTo>
                  <a:pt x="98904" y="97550"/>
                </a:lnTo>
                <a:lnTo>
                  <a:pt x="101614" y="93103"/>
                </a:lnTo>
                <a:lnTo>
                  <a:pt x="101550" y="92392"/>
                </a:lnTo>
                <a:lnTo>
                  <a:pt x="102769" y="91947"/>
                </a:lnTo>
                <a:lnTo>
                  <a:pt x="103470" y="91592"/>
                </a:lnTo>
                <a:lnTo>
                  <a:pt x="116783" y="83451"/>
                </a:lnTo>
                <a:lnTo>
                  <a:pt x="122772" y="74429"/>
                </a:lnTo>
                <a:lnTo>
                  <a:pt x="124237" y="67143"/>
                </a:lnTo>
                <a:lnTo>
                  <a:pt x="124080" y="64147"/>
                </a:lnTo>
                <a:lnTo>
                  <a:pt x="123196" y="53490"/>
                </a:lnTo>
                <a:lnTo>
                  <a:pt x="124620" y="44929"/>
                </a:lnTo>
                <a:lnTo>
                  <a:pt x="126691" y="39230"/>
                </a:lnTo>
                <a:lnTo>
                  <a:pt x="127750" y="37160"/>
                </a:lnTo>
                <a:lnTo>
                  <a:pt x="133872" y="29298"/>
                </a:lnTo>
                <a:lnTo>
                  <a:pt x="134113" y="22948"/>
                </a:lnTo>
                <a:lnTo>
                  <a:pt x="133351" y="19176"/>
                </a:lnTo>
                <a:lnTo>
                  <a:pt x="133427" y="18122"/>
                </a:lnTo>
                <a:lnTo>
                  <a:pt x="131415" y="14795"/>
                </a:lnTo>
                <a:lnTo>
                  <a:pt x="3938" y="14782"/>
                </a:lnTo>
                <a:lnTo>
                  <a:pt x="131407" y="14782"/>
                </a:lnTo>
                <a:lnTo>
                  <a:pt x="128507" y="9986"/>
                </a:lnTo>
                <a:lnTo>
                  <a:pt x="114961" y="4394"/>
                </a:lnTo>
                <a:lnTo>
                  <a:pt x="94701" y="1135"/>
                </a:lnTo>
                <a:lnTo>
                  <a:pt x="69635" y="0"/>
                </a:lnTo>
                <a:close/>
              </a:path>
            </a:pathLst>
          </a:custGeom>
          <a:solidFill>
            <a:srgbClr val="6C55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822228" y="6308445"/>
            <a:ext cx="109664" cy="28207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828232" y="6325456"/>
            <a:ext cx="94615" cy="11430"/>
          </a:xfrm>
          <a:custGeom>
            <a:avLst/>
            <a:gdLst/>
            <a:ahLst/>
            <a:cxnLst/>
            <a:rect l="l" t="t" r="r" b="b"/>
            <a:pathLst>
              <a:path w="94614" h="11429">
                <a:moveTo>
                  <a:pt x="35398" y="0"/>
                </a:moveTo>
                <a:lnTo>
                  <a:pt x="13240" y="1709"/>
                </a:lnTo>
                <a:lnTo>
                  <a:pt x="0" y="3711"/>
                </a:lnTo>
                <a:lnTo>
                  <a:pt x="8628" y="6932"/>
                </a:lnTo>
                <a:lnTo>
                  <a:pt x="20212" y="9247"/>
                </a:lnTo>
                <a:lnTo>
                  <a:pt x="34072" y="10664"/>
                </a:lnTo>
                <a:lnTo>
                  <a:pt x="49530" y="11191"/>
                </a:lnTo>
                <a:lnTo>
                  <a:pt x="63082" y="10914"/>
                </a:lnTo>
                <a:lnTo>
                  <a:pt x="75307" y="9940"/>
                </a:lnTo>
                <a:lnTo>
                  <a:pt x="85823" y="8262"/>
                </a:lnTo>
                <a:lnTo>
                  <a:pt x="94246" y="5870"/>
                </a:lnTo>
                <a:lnTo>
                  <a:pt x="63418" y="686"/>
                </a:lnTo>
                <a:lnTo>
                  <a:pt x="35398" y="0"/>
                </a:lnTo>
                <a:close/>
              </a:path>
            </a:pathLst>
          </a:custGeom>
          <a:solidFill>
            <a:srgbClr val="DAE9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822213" y="6344930"/>
            <a:ext cx="90170" cy="52705"/>
          </a:xfrm>
          <a:custGeom>
            <a:avLst/>
            <a:gdLst/>
            <a:ahLst/>
            <a:cxnLst/>
            <a:rect l="l" t="t" r="r" b="b"/>
            <a:pathLst>
              <a:path w="90170" h="52704">
                <a:moveTo>
                  <a:pt x="7061" y="0"/>
                </a:moveTo>
                <a:lnTo>
                  <a:pt x="0" y="4089"/>
                </a:lnTo>
                <a:lnTo>
                  <a:pt x="7594" y="17068"/>
                </a:lnTo>
                <a:lnTo>
                  <a:pt x="1638" y="31127"/>
                </a:lnTo>
                <a:lnTo>
                  <a:pt x="8648" y="35255"/>
                </a:lnTo>
                <a:lnTo>
                  <a:pt x="28213" y="47677"/>
                </a:lnTo>
                <a:lnTo>
                  <a:pt x="42195" y="52531"/>
                </a:lnTo>
                <a:lnTo>
                  <a:pt x="57311" y="50458"/>
                </a:lnTo>
                <a:lnTo>
                  <a:pt x="80276" y="42100"/>
                </a:lnTo>
                <a:lnTo>
                  <a:pt x="87529" y="38672"/>
                </a:lnTo>
                <a:lnTo>
                  <a:pt x="89769" y="36488"/>
                </a:lnTo>
                <a:lnTo>
                  <a:pt x="86838" y="34612"/>
                </a:lnTo>
                <a:lnTo>
                  <a:pt x="81345" y="32945"/>
                </a:lnTo>
                <a:lnTo>
                  <a:pt x="41471" y="32945"/>
                </a:lnTo>
                <a:lnTo>
                  <a:pt x="24155" y="31303"/>
                </a:lnTo>
                <a:lnTo>
                  <a:pt x="22174" y="25449"/>
                </a:lnTo>
                <a:lnTo>
                  <a:pt x="31076" y="13652"/>
                </a:lnTo>
                <a:lnTo>
                  <a:pt x="67582" y="13030"/>
                </a:lnTo>
                <a:lnTo>
                  <a:pt x="85140" y="11869"/>
                </a:lnTo>
                <a:lnTo>
                  <a:pt x="88338" y="9505"/>
                </a:lnTo>
                <a:lnTo>
                  <a:pt x="39409" y="9505"/>
                </a:lnTo>
                <a:lnTo>
                  <a:pt x="25404" y="6778"/>
                </a:lnTo>
                <a:lnTo>
                  <a:pt x="7061" y="0"/>
                </a:lnTo>
                <a:close/>
              </a:path>
              <a:path w="90170" h="52704">
                <a:moveTo>
                  <a:pt x="78574" y="32105"/>
                </a:moveTo>
                <a:lnTo>
                  <a:pt x="41471" y="32945"/>
                </a:lnTo>
                <a:lnTo>
                  <a:pt x="81345" y="32945"/>
                </a:lnTo>
                <a:lnTo>
                  <a:pt x="78574" y="32105"/>
                </a:lnTo>
                <a:close/>
              </a:path>
              <a:path w="90170" h="52704">
                <a:moveTo>
                  <a:pt x="82816" y="4495"/>
                </a:moveTo>
                <a:lnTo>
                  <a:pt x="56179" y="8604"/>
                </a:lnTo>
                <a:lnTo>
                  <a:pt x="39409" y="9505"/>
                </a:lnTo>
                <a:lnTo>
                  <a:pt x="88338" y="9505"/>
                </a:lnTo>
                <a:lnTo>
                  <a:pt x="88601" y="9310"/>
                </a:lnTo>
                <a:lnTo>
                  <a:pt x="82816" y="4495"/>
                </a:lnTo>
                <a:close/>
              </a:path>
            </a:pathLst>
          </a:custGeom>
          <a:solidFill>
            <a:srgbClr val="574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235033" y="5664996"/>
            <a:ext cx="195262" cy="74885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491136" y="4774522"/>
            <a:ext cx="511809" cy="513080"/>
          </a:xfrm>
          <a:custGeom>
            <a:avLst/>
            <a:gdLst/>
            <a:ahLst/>
            <a:cxnLst/>
            <a:rect l="l" t="t" r="r" b="b"/>
            <a:pathLst>
              <a:path w="511810" h="513079">
                <a:moveTo>
                  <a:pt x="256387" y="0"/>
                </a:moveTo>
                <a:lnTo>
                  <a:pt x="205975" y="4925"/>
                </a:lnTo>
                <a:lnTo>
                  <a:pt x="158218" y="19392"/>
                </a:lnTo>
                <a:lnTo>
                  <a:pt x="114225" y="42937"/>
                </a:lnTo>
                <a:lnTo>
                  <a:pt x="75107" y="75095"/>
                </a:lnTo>
                <a:lnTo>
                  <a:pt x="42937" y="114219"/>
                </a:lnTo>
                <a:lnTo>
                  <a:pt x="19389" y="158215"/>
                </a:lnTo>
                <a:lnTo>
                  <a:pt x="4924" y="205970"/>
                </a:lnTo>
                <a:lnTo>
                  <a:pt x="0" y="256374"/>
                </a:lnTo>
                <a:lnTo>
                  <a:pt x="4924" y="306781"/>
                </a:lnTo>
                <a:lnTo>
                  <a:pt x="19389" y="354541"/>
                </a:lnTo>
                <a:lnTo>
                  <a:pt x="42937" y="398540"/>
                </a:lnTo>
                <a:lnTo>
                  <a:pt x="75107" y="437667"/>
                </a:lnTo>
                <a:lnTo>
                  <a:pt x="114225" y="469824"/>
                </a:lnTo>
                <a:lnTo>
                  <a:pt x="158218" y="493369"/>
                </a:lnTo>
                <a:lnTo>
                  <a:pt x="205975" y="507836"/>
                </a:lnTo>
                <a:lnTo>
                  <a:pt x="256387" y="512762"/>
                </a:lnTo>
                <a:lnTo>
                  <a:pt x="306790" y="507836"/>
                </a:lnTo>
                <a:lnTo>
                  <a:pt x="354541" y="493369"/>
                </a:lnTo>
                <a:lnTo>
                  <a:pt x="398532" y="469824"/>
                </a:lnTo>
                <a:lnTo>
                  <a:pt x="415761" y="455663"/>
                </a:lnTo>
                <a:lnTo>
                  <a:pt x="256387" y="455663"/>
                </a:lnTo>
                <a:lnTo>
                  <a:pt x="217200" y="451834"/>
                </a:lnTo>
                <a:lnTo>
                  <a:pt x="180076" y="440588"/>
                </a:lnTo>
                <a:lnTo>
                  <a:pt x="145880" y="422284"/>
                </a:lnTo>
                <a:lnTo>
                  <a:pt x="115481" y="397281"/>
                </a:lnTo>
                <a:lnTo>
                  <a:pt x="90480" y="366876"/>
                </a:lnTo>
                <a:lnTo>
                  <a:pt x="72180" y="332681"/>
                </a:lnTo>
                <a:lnTo>
                  <a:pt x="60938" y="295559"/>
                </a:lnTo>
                <a:lnTo>
                  <a:pt x="57111" y="256374"/>
                </a:lnTo>
                <a:lnTo>
                  <a:pt x="60938" y="217197"/>
                </a:lnTo>
                <a:lnTo>
                  <a:pt x="72180" y="180079"/>
                </a:lnTo>
                <a:lnTo>
                  <a:pt x="90480" y="145886"/>
                </a:lnTo>
                <a:lnTo>
                  <a:pt x="115481" y="115481"/>
                </a:lnTo>
                <a:lnTo>
                  <a:pt x="145880" y="90480"/>
                </a:lnTo>
                <a:lnTo>
                  <a:pt x="180076" y="72180"/>
                </a:lnTo>
                <a:lnTo>
                  <a:pt x="217200" y="60938"/>
                </a:lnTo>
                <a:lnTo>
                  <a:pt x="256387" y="57111"/>
                </a:lnTo>
                <a:lnTo>
                  <a:pt x="415776" y="57111"/>
                </a:lnTo>
                <a:lnTo>
                  <a:pt x="398532" y="42937"/>
                </a:lnTo>
                <a:lnTo>
                  <a:pt x="354541" y="19392"/>
                </a:lnTo>
                <a:lnTo>
                  <a:pt x="306790" y="4925"/>
                </a:lnTo>
                <a:lnTo>
                  <a:pt x="256387" y="0"/>
                </a:lnTo>
                <a:close/>
              </a:path>
              <a:path w="511810" h="513079">
                <a:moveTo>
                  <a:pt x="415776" y="57111"/>
                </a:moveTo>
                <a:lnTo>
                  <a:pt x="256387" y="57111"/>
                </a:lnTo>
                <a:lnTo>
                  <a:pt x="295558" y="60938"/>
                </a:lnTo>
                <a:lnTo>
                  <a:pt x="332674" y="72180"/>
                </a:lnTo>
                <a:lnTo>
                  <a:pt x="366874" y="90480"/>
                </a:lnTo>
                <a:lnTo>
                  <a:pt x="397294" y="115481"/>
                </a:lnTo>
                <a:lnTo>
                  <a:pt x="425831" y="151474"/>
                </a:lnTo>
                <a:lnTo>
                  <a:pt x="444856" y="191730"/>
                </a:lnTo>
                <a:lnTo>
                  <a:pt x="454364" y="234522"/>
                </a:lnTo>
                <a:lnTo>
                  <a:pt x="454360" y="278249"/>
                </a:lnTo>
                <a:lnTo>
                  <a:pt x="444856" y="321024"/>
                </a:lnTo>
                <a:lnTo>
                  <a:pt x="425831" y="361283"/>
                </a:lnTo>
                <a:lnTo>
                  <a:pt x="397294" y="397281"/>
                </a:lnTo>
                <a:lnTo>
                  <a:pt x="366874" y="422284"/>
                </a:lnTo>
                <a:lnTo>
                  <a:pt x="332674" y="440588"/>
                </a:lnTo>
                <a:lnTo>
                  <a:pt x="295558" y="451834"/>
                </a:lnTo>
                <a:lnTo>
                  <a:pt x="256387" y="455663"/>
                </a:lnTo>
                <a:lnTo>
                  <a:pt x="415761" y="455663"/>
                </a:lnTo>
                <a:lnTo>
                  <a:pt x="467272" y="402200"/>
                </a:lnTo>
                <a:lnTo>
                  <a:pt x="489486" y="363120"/>
                </a:lnTo>
                <a:lnTo>
                  <a:pt x="504295" y="321459"/>
                </a:lnTo>
                <a:lnTo>
                  <a:pt x="511700" y="278249"/>
                </a:lnTo>
                <a:lnTo>
                  <a:pt x="511700" y="234522"/>
                </a:lnTo>
                <a:lnTo>
                  <a:pt x="504295" y="191311"/>
                </a:lnTo>
                <a:lnTo>
                  <a:pt x="489486" y="149648"/>
                </a:lnTo>
                <a:lnTo>
                  <a:pt x="467272" y="110565"/>
                </a:lnTo>
                <a:lnTo>
                  <a:pt x="437654" y="75095"/>
                </a:lnTo>
                <a:lnTo>
                  <a:pt x="415776" y="57111"/>
                </a:lnTo>
                <a:close/>
              </a:path>
            </a:pathLst>
          </a:custGeom>
          <a:solidFill>
            <a:srgbClr val="C32F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607271" y="4780827"/>
            <a:ext cx="390525" cy="390525"/>
          </a:xfrm>
          <a:custGeom>
            <a:avLst/>
            <a:gdLst/>
            <a:ahLst/>
            <a:cxnLst/>
            <a:rect l="l" t="t" r="r" b="b"/>
            <a:pathLst>
              <a:path w="390525" h="390525">
                <a:moveTo>
                  <a:pt x="320166" y="0"/>
                </a:moveTo>
                <a:lnTo>
                  <a:pt x="0" y="320167"/>
                </a:lnTo>
                <a:lnTo>
                  <a:pt x="70078" y="390258"/>
                </a:lnTo>
                <a:lnTo>
                  <a:pt x="390258" y="70078"/>
                </a:lnTo>
                <a:lnTo>
                  <a:pt x="320166" y="0"/>
                </a:lnTo>
                <a:close/>
              </a:path>
            </a:pathLst>
          </a:custGeom>
          <a:solidFill>
            <a:srgbClr val="EDE8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497078" y="5101005"/>
            <a:ext cx="180340" cy="180340"/>
          </a:xfrm>
          <a:custGeom>
            <a:avLst/>
            <a:gdLst/>
            <a:ahLst/>
            <a:cxnLst/>
            <a:rect l="l" t="t" r="r" b="b"/>
            <a:pathLst>
              <a:path w="180339" h="180339">
                <a:moveTo>
                  <a:pt x="110197" y="0"/>
                </a:moveTo>
                <a:lnTo>
                  <a:pt x="0" y="110197"/>
                </a:lnTo>
                <a:lnTo>
                  <a:pt x="70078" y="180263"/>
                </a:lnTo>
                <a:lnTo>
                  <a:pt x="180276" y="70078"/>
                </a:lnTo>
                <a:lnTo>
                  <a:pt x="110197" y="0"/>
                </a:lnTo>
                <a:close/>
              </a:path>
            </a:pathLst>
          </a:custGeom>
          <a:solidFill>
            <a:srgbClr val="E186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892976" y="4879290"/>
            <a:ext cx="30480" cy="31750"/>
          </a:xfrm>
          <a:custGeom>
            <a:avLst/>
            <a:gdLst/>
            <a:ahLst/>
            <a:cxnLst/>
            <a:rect l="l" t="t" r="r" b="b"/>
            <a:pathLst>
              <a:path w="30479" h="31750">
                <a:moveTo>
                  <a:pt x="15059" y="0"/>
                </a:moveTo>
                <a:lnTo>
                  <a:pt x="3764" y="4865"/>
                </a:lnTo>
                <a:lnTo>
                  <a:pt x="0" y="15570"/>
                </a:lnTo>
                <a:lnTo>
                  <a:pt x="3764" y="26274"/>
                </a:lnTo>
                <a:lnTo>
                  <a:pt x="15059" y="31140"/>
                </a:lnTo>
                <a:lnTo>
                  <a:pt x="26353" y="26274"/>
                </a:lnTo>
                <a:lnTo>
                  <a:pt x="30118" y="15570"/>
                </a:lnTo>
                <a:lnTo>
                  <a:pt x="26353" y="4865"/>
                </a:lnTo>
                <a:lnTo>
                  <a:pt x="150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642310" y="4815880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320167" y="0"/>
                </a:moveTo>
                <a:lnTo>
                  <a:pt x="0" y="320167"/>
                </a:lnTo>
                <a:lnTo>
                  <a:pt x="35039" y="355206"/>
                </a:lnTo>
                <a:lnTo>
                  <a:pt x="355219" y="35026"/>
                </a:lnTo>
                <a:lnTo>
                  <a:pt x="320167" y="0"/>
                </a:lnTo>
                <a:close/>
              </a:path>
            </a:pathLst>
          </a:custGeom>
          <a:solidFill>
            <a:srgbClr val="CDC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532118" y="5136044"/>
            <a:ext cx="145415" cy="145415"/>
          </a:xfrm>
          <a:custGeom>
            <a:avLst/>
            <a:gdLst/>
            <a:ahLst/>
            <a:cxnLst/>
            <a:rect l="l" t="t" r="r" b="b"/>
            <a:pathLst>
              <a:path w="145414" h="145414">
                <a:moveTo>
                  <a:pt x="110197" y="0"/>
                </a:moveTo>
                <a:lnTo>
                  <a:pt x="0" y="110185"/>
                </a:lnTo>
                <a:lnTo>
                  <a:pt x="35039" y="145224"/>
                </a:lnTo>
                <a:lnTo>
                  <a:pt x="145237" y="35039"/>
                </a:lnTo>
                <a:lnTo>
                  <a:pt x="110197" y="0"/>
                </a:lnTo>
                <a:close/>
              </a:path>
            </a:pathLst>
          </a:custGeom>
          <a:solidFill>
            <a:srgbClr val="CC5C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931674" y="4780518"/>
            <a:ext cx="66675" cy="66675"/>
          </a:xfrm>
          <a:custGeom>
            <a:avLst/>
            <a:gdLst/>
            <a:ahLst/>
            <a:cxnLst/>
            <a:rect l="l" t="t" r="r" b="b"/>
            <a:pathLst>
              <a:path w="66675" h="66675">
                <a:moveTo>
                  <a:pt x="4546" y="0"/>
                </a:moveTo>
                <a:lnTo>
                  <a:pt x="0" y="4559"/>
                </a:lnTo>
                <a:lnTo>
                  <a:pt x="61595" y="66154"/>
                </a:lnTo>
                <a:lnTo>
                  <a:pt x="66154" y="61620"/>
                </a:lnTo>
                <a:lnTo>
                  <a:pt x="4546" y="0"/>
                </a:lnTo>
                <a:close/>
              </a:path>
            </a:pathLst>
          </a:custGeom>
          <a:solidFill>
            <a:srgbClr val="6245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566239" y="4849613"/>
            <a:ext cx="362585" cy="362585"/>
          </a:xfrm>
          <a:custGeom>
            <a:avLst/>
            <a:gdLst/>
            <a:ahLst/>
            <a:cxnLst/>
            <a:rect l="l" t="t" r="r" b="b"/>
            <a:pathLst>
              <a:path w="362585" h="362585">
                <a:moveTo>
                  <a:pt x="40385" y="0"/>
                </a:moveTo>
                <a:lnTo>
                  <a:pt x="0" y="40386"/>
                </a:lnTo>
                <a:lnTo>
                  <a:pt x="321716" y="362115"/>
                </a:lnTo>
                <a:lnTo>
                  <a:pt x="362102" y="321741"/>
                </a:lnTo>
                <a:lnTo>
                  <a:pt x="40385" y="0"/>
                </a:lnTo>
                <a:close/>
              </a:path>
            </a:pathLst>
          </a:custGeom>
          <a:solidFill>
            <a:srgbClr val="C32F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1486476" y="7934741"/>
            <a:ext cx="2898775" cy="1355090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600" spc="15" dirty="0">
                <a:solidFill>
                  <a:srgbClr val="F15A29"/>
                </a:solidFill>
                <a:latin typeface="HG丸ｺﾞｼｯｸM-PRO"/>
                <a:cs typeface="HG丸ｺﾞｼｯｸM-PRO"/>
              </a:rPr>
              <a:t>朝は食べる工夫をしましょう！</a:t>
            </a:r>
            <a:endParaRPr sz="1600">
              <a:latin typeface="HG丸ｺﾞｼｯｸM-PRO"/>
              <a:cs typeface="HG丸ｺﾞｼｯｸM-PRO"/>
            </a:endParaRPr>
          </a:p>
          <a:p>
            <a:pPr marL="12700" marR="546100">
              <a:lnSpc>
                <a:spcPct val="145200"/>
              </a:lnSpc>
              <a:spcBef>
                <a:spcPts val="150"/>
              </a:spcBef>
            </a:pP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朝食は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、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1</a:t>
            </a:r>
            <a:r>
              <a:rPr sz="1050" spc="-130" dirty="0">
                <a:solidFill>
                  <a:srgbClr val="231F20"/>
                </a:solidFill>
                <a:latin typeface="HGP明朝E"/>
                <a:cs typeface="HGP明朝E"/>
              </a:rPr>
              <a:t> 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日の活動のガソ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リ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ンにな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り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ます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。 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食べられない人は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、</a:t>
            </a:r>
            <a:endParaRPr sz="1050">
              <a:latin typeface="HGP明朝E"/>
              <a:cs typeface="HGP明朝E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果物や乳製品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、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ジュースなど</a:t>
            </a:r>
            <a:endParaRPr sz="1050">
              <a:latin typeface="HGP明朝E"/>
              <a:cs typeface="HGP明朝E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手軽に摂れる食品から始めて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み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て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く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だ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さ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い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。</a:t>
            </a:r>
            <a:endParaRPr sz="1050">
              <a:latin typeface="HGP明朝E"/>
              <a:cs typeface="HGP明朝E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480126" y="9758222"/>
            <a:ext cx="3166110" cy="1355090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600" spc="15" dirty="0">
                <a:solidFill>
                  <a:srgbClr val="72BF44"/>
                </a:solidFill>
                <a:latin typeface="HG丸ｺﾞｼｯｸM-PRO"/>
                <a:cs typeface="HG丸ｺﾞｼｯｸM-PRO"/>
              </a:rPr>
              <a:t>散歩から始めましょう！</a:t>
            </a:r>
            <a:endParaRPr sz="1600">
              <a:latin typeface="HG丸ｺﾞｼｯｸM-PRO"/>
              <a:cs typeface="HG丸ｺﾞｼｯｸM-PRO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運動量の低下が肥満を招きます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。</a:t>
            </a:r>
            <a:endParaRPr sz="1050">
              <a:latin typeface="HGP明朝E"/>
              <a:cs typeface="HGP明朝E"/>
            </a:endParaRPr>
          </a:p>
          <a:p>
            <a:pPr marL="12700" marR="997585">
              <a:lnSpc>
                <a:spcPts val="1830"/>
              </a:lnSpc>
              <a:spcBef>
                <a:spcPts val="155"/>
              </a:spcBef>
            </a:pP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わざわざ運動を取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り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入れるのではな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く、 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散歩から始めて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みまし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ょ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う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。</a:t>
            </a:r>
            <a:endParaRPr sz="1050">
              <a:latin typeface="HGP明朝E"/>
              <a:cs typeface="HGP明朝E"/>
            </a:endParaRPr>
          </a:p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腕の振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り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を工夫すれば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、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5</a:t>
            </a:r>
            <a:r>
              <a:rPr sz="1050" spc="-110" dirty="0">
                <a:solidFill>
                  <a:srgbClr val="231F20"/>
                </a:solidFill>
                <a:latin typeface="HGP明朝E"/>
                <a:cs typeface="HGP明朝E"/>
              </a:rPr>
              <a:t> 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分の散歩で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も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運動にな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り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ます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。</a:t>
            </a:r>
            <a:endParaRPr sz="1050">
              <a:latin typeface="HGP明朝E"/>
              <a:cs typeface="HGP明朝E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480126" y="11854364"/>
            <a:ext cx="2693035" cy="2717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00" spc="15" dirty="0">
                <a:solidFill>
                  <a:srgbClr val="1B75BC"/>
                </a:solidFill>
                <a:latin typeface="HG丸ｺﾞｼｯｸM-PRO"/>
                <a:cs typeface="HG丸ｺﾞｼｯｸM-PRO"/>
              </a:rPr>
              <a:t>自分の体重を知りましょう！</a:t>
            </a:r>
            <a:endParaRPr sz="1600">
              <a:latin typeface="HG丸ｺﾞｼｯｸM-PRO"/>
              <a:cs typeface="HG丸ｺﾞｼｯｸM-PRO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480132" y="12119038"/>
            <a:ext cx="2246630" cy="722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5200"/>
              </a:lnSpc>
              <a:spcBef>
                <a:spcPts val="95"/>
              </a:spcBef>
            </a:pP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日々の体重の変化に気を付ける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こと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で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、 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太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り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過ぎを予防できます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。</a:t>
            </a:r>
            <a:endParaRPr sz="1050">
              <a:latin typeface="HGP明朝E"/>
              <a:cs typeface="HGP明朝E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朝</a:t>
            </a:r>
            <a:r>
              <a:rPr sz="1050" spc="10" dirty="0">
                <a:solidFill>
                  <a:srgbClr val="231F20"/>
                </a:solidFill>
                <a:latin typeface="HGP明朝E"/>
                <a:cs typeface="HGP明朝E"/>
              </a:rPr>
              <a:t>晩</a:t>
            </a:r>
            <a:r>
              <a:rPr sz="1050" spc="-110" dirty="0">
                <a:solidFill>
                  <a:srgbClr val="231F20"/>
                </a:solidFill>
                <a:latin typeface="HGP明朝E"/>
                <a:cs typeface="HGP明朝E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2</a:t>
            </a:r>
            <a:r>
              <a:rPr sz="1050" spc="-105" dirty="0">
                <a:solidFill>
                  <a:srgbClr val="231F20"/>
                </a:solidFill>
                <a:latin typeface="HGP明朝E"/>
                <a:cs typeface="HGP明朝E"/>
              </a:rPr>
              <a:t> 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回の体重測定がおす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すめで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す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。</a:t>
            </a:r>
            <a:endParaRPr sz="1050">
              <a:latin typeface="HGP明朝E"/>
              <a:cs typeface="HGP明朝E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690543" y="8313011"/>
            <a:ext cx="601345" cy="1987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30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おすすめ</a:t>
            </a:r>
            <a:endParaRPr sz="1100">
              <a:latin typeface="HG丸ｺﾞｼｯｸM-PRO"/>
              <a:cs typeface="HG丸ｺﾞｼｯｸM-PRO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681906" y="8494527"/>
            <a:ext cx="624840" cy="6597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30"/>
              </a:spcBef>
            </a:pPr>
            <a:r>
              <a:rPr sz="1100" spc="7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ポイント</a:t>
            </a:r>
            <a:endParaRPr sz="1100">
              <a:latin typeface="HG丸ｺﾞｼｯｸM-PRO"/>
              <a:cs typeface="HG丸ｺﾞｼｯｸM-PRO"/>
            </a:endParaRPr>
          </a:p>
          <a:p>
            <a:pPr marL="10795" algn="ctr">
              <a:lnSpc>
                <a:spcPts val="3710"/>
              </a:lnSpc>
            </a:pPr>
            <a:r>
              <a:rPr sz="3150" spc="-10" dirty="0">
                <a:solidFill>
                  <a:srgbClr val="FFEA82"/>
                </a:solidFill>
                <a:latin typeface="HG丸ｺﾞｼｯｸM-PRO"/>
                <a:cs typeface="HG丸ｺﾞｼｯｸM-PRO"/>
              </a:rPr>
              <a:t>1</a:t>
            </a:r>
            <a:endParaRPr sz="3150">
              <a:latin typeface="HG丸ｺﾞｼｯｸM-PRO"/>
              <a:cs typeface="HG丸ｺﾞｼｯｸM-PRO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681906" y="10127176"/>
            <a:ext cx="624840" cy="850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-6350" algn="ctr">
              <a:lnSpc>
                <a:spcPct val="108300"/>
              </a:lnSpc>
              <a:spcBef>
                <a:spcPts val="90"/>
              </a:spcBef>
            </a:pPr>
            <a:r>
              <a:rPr sz="1100" spc="2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おすすめ </a:t>
            </a:r>
            <a:r>
              <a:rPr sz="1100" spc="7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ポイント</a:t>
            </a:r>
            <a:endParaRPr sz="1100">
              <a:latin typeface="HG丸ｺﾞｼｯｸM-PRO"/>
              <a:cs typeface="HG丸ｺﾞｼｯｸM-PRO"/>
            </a:endParaRPr>
          </a:p>
          <a:p>
            <a:pPr marL="10795" algn="ctr">
              <a:lnSpc>
                <a:spcPts val="3640"/>
              </a:lnSpc>
            </a:pPr>
            <a:r>
              <a:rPr sz="3150" spc="-10" dirty="0">
                <a:solidFill>
                  <a:srgbClr val="FFEA82"/>
                </a:solidFill>
                <a:latin typeface="HG丸ｺﾞｼｯｸM-PRO"/>
                <a:cs typeface="HG丸ｺﾞｼｯｸM-PRO"/>
              </a:rPr>
              <a:t>1</a:t>
            </a:r>
            <a:endParaRPr sz="3150">
              <a:latin typeface="HG丸ｺﾞｼｯｸM-PRO"/>
              <a:cs typeface="HG丸ｺﾞｼｯｸM-PRO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681906" y="11968676"/>
            <a:ext cx="624840" cy="850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-6350" algn="ctr">
              <a:lnSpc>
                <a:spcPct val="108300"/>
              </a:lnSpc>
              <a:spcBef>
                <a:spcPts val="90"/>
              </a:spcBef>
            </a:pPr>
            <a:r>
              <a:rPr sz="1100" spc="2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おすすめ </a:t>
            </a:r>
            <a:r>
              <a:rPr sz="1100" spc="7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ポイント</a:t>
            </a:r>
            <a:endParaRPr sz="1100">
              <a:latin typeface="HG丸ｺﾞｼｯｸM-PRO"/>
              <a:cs typeface="HG丸ｺﾞｼｯｸM-PRO"/>
            </a:endParaRPr>
          </a:p>
          <a:p>
            <a:pPr marL="10795" algn="ctr">
              <a:lnSpc>
                <a:spcPts val="3640"/>
              </a:lnSpc>
            </a:pPr>
            <a:r>
              <a:rPr sz="3150" spc="-10" dirty="0">
                <a:solidFill>
                  <a:srgbClr val="FFEA82"/>
                </a:solidFill>
                <a:latin typeface="HG丸ｺﾞｼｯｸM-PRO"/>
                <a:cs typeface="HG丸ｺﾞｼｯｸM-PRO"/>
              </a:rPr>
              <a:t>1</a:t>
            </a:r>
            <a:endParaRPr sz="3150">
              <a:latin typeface="HG丸ｺﾞｼｯｸM-PRO"/>
              <a:cs typeface="HG丸ｺﾞｼｯｸM-PRO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6665955" y="1978657"/>
            <a:ext cx="3514090" cy="890269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600" spc="15" dirty="0">
                <a:solidFill>
                  <a:srgbClr val="1B75BC"/>
                </a:solidFill>
                <a:latin typeface="HG丸ｺﾞｼｯｸM-PRO"/>
                <a:cs typeface="HG丸ｺﾞｼｯｸM-PRO"/>
              </a:rPr>
              <a:t>昼間の生活に支障がでる場合は注意！</a:t>
            </a:r>
            <a:endParaRPr sz="1600">
              <a:latin typeface="HG丸ｺﾞｼｯｸM-PRO"/>
              <a:cs typeface="HG丸ｺﾞｼｯｸM-PRO"/>
            </a:endParaRPr>
          </a:p>
          <a:p>
            <a:pPr marL="12700" marR="170180">
              <a:lnSpc>
                <a:spcPct val="145200"/>
              </a:lnSpc>
              <a:spcBef>
                <a:spcPts val="145"/>
              </a:spcBef>
            </a:pP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睡眠不足は生活習慣病の発症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リ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スクを高めるだけではなく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、 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自覚しない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とこ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ろで病気が進行する恐れ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も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あ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り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ます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。</a:t>
            </a:r>
            <a:endParaRPr sz="1050">
              <a:latin typeface="HGP明朝E"/>
              <a:cs typeface="HGP明朝E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6665962" y="2843067"/>
            <a:ext cx="1929130" cy="490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5200"/>
              </a:lnSpc>
              <a:spcBef>
                <a:spcPts val="95"/>
              </a:spcBef>
            </a:pP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昼間の生活に支障がでる場合は、 注意が必要です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。</a:t>
            </a:r>
            <a:endParaRPr sz="1050">
              <a:latin typeface="HGP明朝E"/>
              <a:cs typeface="HGP明朝E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6665955" y="3802578"/>
            <a:ext cx="3616960" cy="1355090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600" spc="15" dirty="0">
                <a:solidFill>
                  <a:srgbClr val="1B75BC"/>
                </a:solidFill>
                <a:latin typeface="HG丸ｺﾞｼｯｸM-PRO"/>
                <a:cs typeface="HG丸ｺﾞｼｯｸM-PRO"/>
              </a:rPr>
              <a:t>生活リズムを整えて</a:t>
            </a:r>
            <a:r>
              <a:rPr sz="1600" spc="-795" dirty="0">
                <a:solidFill>
                  <a:srgbClr val="1B75BC"/>
                </a:solidFill>
                <a:latin typeface="HG丸ｺﾞｼｯｸM-PRO"/>
                <a:cs typeface="HG丸ｺﾞｼｯｸM-PRO"/>
              </a:rPr>
              <a:t>、</a:t>
            </a:r>
            <a:r>
              <a:rPr sz="1600" spc="15" dirty="0">
                <a:solidFill>
                  <a:srgbClr val="1B75BC"/>
                </a:solidFill>
                <a:latin typeface="HG丸ｺﾞｼｯｸM-PRO"/>
                <a:cs typeface="HG丸ｺﾞｼｯｸM-PRO"/>
              </a:rPr>
              <a:t>よりよい睡眠を！</a:t>
            </a:r>
            <a:endParaRPr sz="1600">
              <a:latin typeface="HG丸ｺﾞｼｯｸM-PRO"/>
              <a:cs typeface="HG丸ｺﾞｼｯｸM-PRO"/>
            </a:endParaRPr>
          </a:p>
          <a:p>
            <a:pPr marL="12700" marR="766445">
              <a:lnSpc>
                <a:spcPct val="145200"/>
              </a:lnSpc>
              <a:spcBef>
                <a:spcPts val="150"/>
              </a:spcBef>
            </a:pP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眠気を感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じ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な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くとも、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身体に必要な睡眠時</a:t>
            </a:r>
            <a:r>
              <a:rPr sz="1050" spc="10" dirty="0">
                <a:solidFill>
                  <a:srgbClr val="231F20"/>
                </a:solidFill>
                <a:latin typeface="HGP明朝E"/>
                <a:cs typeface="HGP明朝E"/>
              </a:rPr>
              <a:t>間</a:t>
            </a:r>
            <a:r>
              <a:rPr sz="1050" spc="-105" dirty="0">
                <a:solidFill>
                  <a:srgbClr val="231F20"/>
                </a:solidFill>
                <a:latin typeface="HGP明朝E"/>
                <a:cs typeface="HGP明朝E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・</a:t>
            </a:r>
            <a:r>
              <a:rPr sz="1050" spc="-105" dirty="0">
                <a:solidFill>
                  <a:srgbClr val="231F20"/>
                </a:solidFill>
                <a:latin typeface="HGP明朝E"/>
                <a:cs typeface="HGP明朝E"/>
              </a:rPr>
              <a:t> 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質が 足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り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ていない可能性があ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り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ます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。</a:t>
            </a:r>
            <a:endParaRPr sz="1050">
              <a:latin typeface="HGP明朝E"/>
              <a:cs typeface="HGP明朝E"/>
            </a:endParaRPr>
          </a:p>
          <a:p>
            <a:pPr marL="12700" marR="2024380">
              <a:lnSpc>
                <a:spcPct val="145200"/>
              </a:lnSpc>
            </a:pP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朝起きる時間を決めるなど、 生活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リ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ズムを整えまし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ょう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。</a:t>
            </a:r>
            <a:endParaRPr sz="1050">
              <a:latin typeface="HGP明朝E"/>
              <a:cs typeface="HGP明朝E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665955" y="5670663"/>
            <a:ext cx="2898775" cy="1355090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600" spc="15" dirty="0">
                <a:solidFill>
                  <a:srgbClr val="F15A29"/>
                </a:solidFill>
                <a:latin typeface="HG丸ｺﾞｼｯｸM-PRO"/>
                <a:cs typeface="HG丸ｺﾞｼｯｸM-PRO"/>
              </a:rPr>
              <a:t>早食い習慣は意識して修正を！</a:t>
            </a:r>
            <a:endParaRPr sz="1600">
              <a:latin typeface="HG丸ｺﾞｼｯｸM-PRO"/>
              <a:cs typeface="HG丸ｺﾞｼｯｸM-PRO"/>
            </a:endParaRPr>
          </a:p>
          <a:p>
            <a:pPr marL="12700" marR="756920">
              <a:lnSpc>
                <a:spcPct val="145200"/>
              </a:lnSpc>
              <a:spcBef>
                <a:spcPts val="145"/>
              </a:spcBef>
            </a:pP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早食いは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、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将来の糖尿病発症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リ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スクが 遅い人に比</a:t>
            </a:r>
            <a:r>
              <a:rPr sz="1050" spc="10" dirty="0">
                <a:solidFill>
                  <a:srgbClr val="231F20"/>
                </a:solidFill>
                <a:latin typeface="HGP明朝E"/>
                <a:cs typeface="HGP明朝E"/>
              </a:rPr>
              <a:t>べ</a:t>
            </a:r>
            <a:r>
              <a:rPr sz="1050" spc="-114" dirty="0">
                <a:solidFill>
                  <a:srgbClr val="231F20"/>
                </a:solidFill>
                <a:latin typeface="HGP明朝E"/>
                <a:cs typeface="HGP明朝E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2</a:t>
            </a:r>
            <a:r>
              <a:rPr sz="1050" spc="-114" dirty="0">
                <a:solidFill>
                  <a:srgbClr val="231F20"/>
                </a:solidFill>
                <a:latin typeface="HGP明朝E"/>
                <a:cs typeface="HGP明朝E"/>
              </a:rPr>
              <a:t> 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倍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と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言われています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。</a:t>
            </a:r>
            <a:endParaRPr sz="1050">
              <a:latin typeface="HGP明朝E"/>
              <a:cs typeface="HGP明朝E"/>
            </a:endParaRPr>
          </a:p>
          <a:p>
            <a:pPr marL="12700" marR="514350">
              <a:lnSpc>
                <a:spcPct val="145200"/>
              </a:lnSpc>
              <a:spcBef>
                <a:spcPts val="5"/>
              </a:spcBef>
            </a:pP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よく噛んで食べる、会話しながら食べるなど 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早食いしない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よう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意識しまし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ょう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。</a:t>
            </a:r>
            <a:endParaRPr sz="1050">
              <a:latin typeface="HGP明朝E"/>
              <a:cs typeface="HGP明朝E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5867735" y="2348600"/>
            <a:ext cx="624840" cy="850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indent="-6350" algn="ctr">
              <a:lnSpc>
                <a:spcPct val="108300"/>
              </a:lnSpc>
              <a:spcBef>
                <a:spcPts val="90"/>
              </a:spcBef>
            </a:pPr>
            <a:r>
              <a:rPr sz="1100" spc="2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おすすめ </a:t>
            </a:r>
            <a:r>
              <a:rPr sz="1100" spc="7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ポイント</a:t>
            </a:r>
            <a:endParaRPr sz="1100">
              <a:latin typeface="HG丸ｺﾞｼｯｸM-PRO"/>
              <a:cs typeface="HG丸ｺﾞｼｯｸM-PRO"/>
            </a:endParaRPr>
          </a:p>
          <a:p>
            <a:pPr marL="10795" algn="ctr">
              <a:lnSpc>
                <a:spcPts val="3640"/>
              </a:lnSpc>
            </a:pPr>
            <a:r>
              <a:rPr sz="3150" spc="-10" dirty="0">
                <a:solidFill>
                  <a:srgbClr val="FFEA82"/>
                </a:solidFill>
                <a:latin typeface="HG丸ｺﾞｼｯｸM-PRO"/>
                <a:cs typeface="HG丸ｺﾞｼｯｸM-PRO"/>
              </a:rPr>
              <a:t>1</a:t>
            </a:r>
            <a:endParaRPr sz="3150">
              <a:latin typeface="HG丸ｺﾞｼｯｸM-PRO"/>
              <a:cs typeface="HG丸ｺﾞｼｯｸM-PRO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5867735" y="4171545"/>
            <a:ext cx="624840" cy="850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indent="-6350" algn="ctr">
              <a:lnSpc>
                <a:spcPct val="108300"/>
              </a:lnSpc>
              <a:spcBef>
                <a:spcPts val="90"/>
              </a:spcBef>
            </a:pPr>
            <a:r>
              <a:rPr sz="1100" spc="2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おすすめ </a:t>
            </a:r>
            <a:r>
              <a:rPr sz="1100" spc="7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ポイント</a:t>
            </a:r>
            <a:endParaRPr sz="1100">
              <a:latin typeface="HG丸ｺﾞｼｯｸM-PRO"/>
              <a:cs typeface="HG丸ｺﾞｼｯｸM-PRO"/>
            </a:endParaRPr>
          </a:p>
          <a:p>
            <a:pPr marL="10795" algn="ctr">
              <a:lnSpc>
                <a:spcPts val="3640"/>
              </a:lnSpc>
            </a:pPr>
            <a:r>
              <a:rPr sz="3150" spc="-10" dirty="0">
                <a:solidFill>
                  <a:srgbClr val="FFEA82"/>
                </a:solidFill>
                <a:latin typeface="HG丸ｺﾞｼｯｸM-PRO"/>
                <a:cs typeface="HG丸ｺﾞｼｯｸM-PRO"/>
              </a:rPr>
              <a:t>1</a:t>
            </a:r>
            <a:endParaRPr sz="3150">
              <a:latin typeface="HG丸ｺﾞｼｯｸM-PRO"/>
              <a:cs typeface="HG丸ｺﾞｼｯｸM-PRO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5867735" y="6013045"/>
            <a:ext cx="624840" cy="850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indent="-6350" algn="ctr">
              <a:lnSpc>
                <a:spcPct val="108300"/>
              </a:lnSpc>
              <a:spcBef>
                <a:spcPts val="90"/>
              </a:spcBef>
            </a:pPr>
            <a:r>
              <a:rPr sz="1100" spc="2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おすすめ </a:t>
            </a:r>
            <a:r>
              <a:rPr sz="1100" spc="7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ポイント</a:t>
            </a:r>
            <a:endParaRPr sz="1100">
              <a:latin typeface="HG丸ｺﾞｼｯｸM-PRO"/>
              <a:cs typeface="HG丸ｺﾞｼｯｸM-PRO"/>
            </a:endParaRPr>
          </a:p>
          <a:p>
            <a:pPr marL="10795" algn="ctr">
              <a:lnSpc>
                <a:spcPts val="3640"/>
              </a:lnSpc>
            </a:pPr>
            <a:r>
              <a:rPr sz="3150" spc="-10" dirty="0">
                <a:solidFill>
                  <a:srgbClr val="FFEA82"/>
                </a:solidFill>
                <a:latin typeface="HG丸ｺﾞｼｯｸM-PRO"/>
                <a:cs typeface="HG丸ｺﾞｼｯｸM-PRO"/>
              </a:rPr>
              <a:t>1</a:t>
            </a:r>
            <a:endParaRPr sz="3150">
              <a:latin typeface="HG丸ｺﾞｼｯｸM-PRO"/>
              <a:cs typeface="HG丸ｺﾞｼｯｸM-PRO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347296" y="2566531"/>
            <a:ext cx="186055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spc="15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A</a:t>
            </a:r>
            <a:endParaRPr sz="2100">
              <a:latin typeface="HGP創英角ｺﾞｼｯｸUB"/>
              <a:cs typeface="HGP創英角ｺﾞｼｯｸUB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47296" y="762664"/>
            <a:ext cx="2583815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spc="15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3</a:t>
            </a:r>
            <a:r>
              <a:rPr sz="2100" spc="-229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 </a:t>
            </a:r>
            <a:r>
              <a:rPr sz="2100" spc="20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つのおすすめポイン</a:t>
            </a:r>
            <a:r>
              <a:rPr sz="2100" spc="15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ト</a:t>
            </a:r>
            <a:endParaRPr sz="2100" dirty="0">
              <a:latin typeface="HGP創英角ｺﾞｼｯｸUB"/>
              <a:cs typeface="HGP創英角ｺﾞｼｯｸUB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084819" y="762664"/>
            <a:ext cx="3018155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393825" algn="l"/>
              </a:tabLst>
            </a:pPr>
            <a:r>
              <a:rPr sz="2100" spc="15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（12</a:t>
            </a:r>
            <a:r>
              <a:rPr sz="2100" spc="-245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 </a:t>
            </a:r>
            <a:r>
              <a:rPr sz="2100" spc="20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パターン</a:t>
            </a:r>
            <a:r>
              <a:rPr sz="2100" spc="10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）</a:t>
            </a:r>
            <a:endParaRPr sz="2100" dirty="0">
              <a:latin typeface="HGP創英角ｺﾞｼｯｸUB"/>
              <a:cs typeface="HGP創英角ｺﾞｼｯｸUB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47296" y="4445997"/>
            <a:ext cx="191135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spc="15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B</a:t>
            </a:r>
            <a:endParaRPr sz="2100">
              <a:latin typeface="HGP創英角ｺﾞｼｯｸUB"/>
              <a:cs typeface="HGP創英角ｺﾞｼｯｸUB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47296" y="6296033"/>
            <a:ext cx="201930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spc="15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C</a:t>
            </a:r>
            <a:endParaRPr sz="2100">
              <a:latin typeface="HGP創英角ｺﾞｼｯｸUB"/>
              <a:cs typeface="HGP創英角ｺﾞｼｯｸUB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347296" y="8562409"/>
            <a:ext cx="186055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spc="15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D</a:t>
            </a:r>
            <a:endParaRPr sz="2100">
              <a:latin typeface="HGP創英角ｺﾞｼｯｸUB"/>
              <a:cs typeface="HGP創英角ｺﾞｼｯｸUB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47296" y="10391115"/>
            <a:ext cx="171450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spc="10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E</a:t>
            </a:r>
            <a:endParaRPr sz="2100">
              <a:latin typeface="HGP創英角ｺﾞｼｯｸUB"/>
              <a:cs typeface="HGP創英角ｺﾞｼｯｸUB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47296" y="12184451"/>
            <a:ext cx="168275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spc="10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F</a:t>
            </a:r>
            <a:endParaRPr sz="2100">
              <a:latin typeface="HGP創英角ｺﾞｼｯｸUB"/>
              <a:cs typeface="HGP創英角ｺﾞｼｯｸUB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5533176" y="2584351"/>
            <a:ext cx="203835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spc="15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G</a:t>
            </a:r>
            <a:endParaRPr sz="2100">
              <a:latin typeface="HGP創英角ｺﾞｼｯｸUB"/>
              <a:cs typeface="HGP創英角ｺﾞｼｯｸUB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5533176" y="4447077"/>
            <a:ext cx="192405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spc="15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H</a:t>
            </a:r>
            <a:endParaRPr sz="2100">
              <a:latin typeface="HGP創英角ｺﾞｼｯｸUB"/>
              <a:cs typeface="HGP創英角ｺﾞｼｯｸUB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5533176" y="6292793"/>
            <a:ext cx="90805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spc="5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I</a:t>
            </a:r>
            <a:endParaRPr sz="2100">
              <a:latin typeface="HGP創英角ｺﾞｼｯｸUB"/>
              <a:cs typeface="HGP創英角ｺﾞｼｯｸUB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6665962" y="7912763"/>
            <a:ext cx="3153410" cy="1432252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 marR="5080">
              <a:lnSpc>
                <a:spcPct val="141900"/>
              </a:lnSpc>
              <a:spcBef>
                <a:spcPts val="415"/>
              </a:spcBef>
            </a:pPr>
            <a:r>
              <a:rPr sz="1600" spc="15" dirty="0">
                <a:solidFill>
                  <a:srgbClr val="1B75BC"/>
                </a:solidFill>
                <a:latin typeface="HG丸ｺﾞｼｯｸM-PRO"/>
                <a:cs typeface="HG丸ｺﾞｼｯｸM-PRO"/>
              </a:rPr>
              <a:t>歯の健康づくり</a:t>
            </a:r>
            <a:r>
              <a:rPr sz="1600" spc="-60" dirty="0">
                <a:solidFill>
                  <a:srgbClr val="1B75BC"/>
                </a:solidFill>
                <a:latin typeface="HG丸ｺﾞｼｯｸM-PRO"/>
                <a:cs typeface="HG丸ｺﾞｼｯｸM-PRO"/>
              </a:rPr>
              <a:t> </a:t>
            </a:r>
            <a:r>
              <a:rPr sz="1875" spc="37" baseline="2222" dirty="0">
                <a:solidFill>
                  <a:srgbClr val="1B75BC"/>
                </a:solidFill>
                <a:latin typeface="HG丸ｺﾞｼｯｸM-PRO"/>
                <a:cs typeface="HG丸ｺﾞｼｯｸM-PRO"/>
              </a:rPr>
              <a:t>～歯科健診のススメ～  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高齢になる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と、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歯周病で歯を失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う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比率が高くな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り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ます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。 </a:t>
            </a:r>
            <a:endParaRPr lang="en-US" sz="1050" spc="-5" dirty="0">
              <a:solidFill>
                <a:srgbClr val="231F20"/>
              </a:solidFill>
              <a:latin typeface="HGP明朝E"/>
              <a:cs typeface="HGP明朝E"/>
            </a:endParaRPr>
          </a:p>
          <a:p>
            <a:pPr marL="12700" marR="5080">
              <a:lnSpc>
                <a:spcPct val="141900"/>
              </a:lnSpc>
              <a:spcBef>
                <a:spcPts val="415"/>
              </a:spcBef>
            </a:pP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何で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もよく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噛んで食べられる歯を守るために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、</a:t>
            </a:r>
            <a:endParaRPr lang="en-US" sz="1050" dirty="0">
              <a:latin typeface="HGP明朝E"/>
              <a:cs typeface="HGP明朝E"/>
            </a:endParaRPr>
          </a:p>
          <a:p>
            <a:pPr marL="12700" marR="5080">
              <a:lnSpc>
                <a:spcPct val="141900"/>
              </a:lnSpc>
              <a:spcBef>
                <a:spcPts val="415"/>
              </a:spcBef>
            </a:pP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定期的に歯科健診し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、</a:t>
            </a:r>
            <a:endParaRPr sz="1050" dirty="0">
              <a:latin typeface="HGP明朝E"/>
              <a:cs typeface="HGP明朝E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歯の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メイ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ンテナンスをする習慣を持ちまし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ょう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。</a:t>
            </a:r>
            <a:endParaRPr sz="1050" dirty="0">
              <a:latin typeface="HGP明朝E"/>
              <a:cs typeface="HGP明朝E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6665962" y="9743468"/>
            <a:ext cx="2603500" cy="136779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1700" spc="-10" dirty="0">
                <a:solidFill>
                  <a:srgbClr val="F15A29"/>
                </a:solidFill>
                <a:latin typeface="HG丸ｺﾞｼｯｸM-PRO"/>
                <a:cs typeface="HG丸ｺﾞｼｯｸM-PRO"/>
              </a:rPr>
              <a:t>バランスの良い食べ方とは</a:t>
            </a:r>
            <a:endParaRPr sz="1700">
              <a:latin typeface="HG丸ｺﾞｼｯｸM-PRO"/>
              <a:cs typeface="HG丸ｺﾞｼｯｸM-PRO"/>
            </a:endParaRPr>
          </a:p>
          <a:p>
            <a:pPr marL="12700" marR="77470">
              <a:lnSpc>
                <a:spcPct val="145200"/>
              </a:lnSpc>
              <a:spcBef>
                <a:spcPts val="125"/>
              </a:spcBef>
            </a:pPr>
            <a:r>
              <a:rPr sz="1050" spc="-20" dirty="0">
                <a:solidFill>
                  <a:srgbClr val="231F20"/>
                </a:solidFill>
                <a:latin typeface="HGP明朝E"/>
                <a:cs typeface="HGP明朝E"/>
              </a:rPr>
              <a:t>肉や魚、卵、野菜、乳製品など、偏らないよう、 いろいろな食材を食べましょう</a:t>
            </a:r>
            <a:r>
              <a:rPr sz="1050" spc="-10" dirty="0">
                <a:solidFill>
                  <a:srgbClr val="231F20"/>
                </a:solidFill>
                <a:latin typeface="HGP明朝E"/>
                <a:cs typeface="HGP明朝E"/>
              </a:rPr>
              <a:t>。</a:t>
            </a:r>
            <a:endParaRPr sz="1050">
              <a:latin typeface="HGP明朝E"/>
              <a:cs typeface="HGP明朝E"/>
            </a:endParaRPr>
          </a:p>
          <a:p>
            <a:pPr marL="12700" marR="1169670">
              <a:lnSpc>
                <a:spcPct val="145200"/>
              </a:lnSpc>
            </a:pPr>
            <a:r>
              <a:rPr sz="1050" spc="-15" dirty="0">
                <a:solidFill>
                  <a:srgbClr val="231F20"/>
                </a:solidFill>
                <a:latin typeface="HGP明朝E"/>
                <a:cs typeface="HGP明朝E"/>
              </a:rPr>
              <a:t>バランスよく食べることで、 </a:t>
            </a:r>
            <a:r>
              <a:rPr sz="1050" spc="-20" dirty="0">
                <a:solidFill>
                  <a:srgbClr val="231F20"/>
                </a:solidFill>
                <a:latin typeface="HGP明朝E"/>
                <a:cs typeface="HGP明朝E"/>
              </a:rPr>
              <a:t>身体の調子が整います</a:t>
            </a:r>
            <a:r>
              <a:rPr sz="1050" spc="-10" dirty="0">
                <a:solidFill>
                  <a:srgbClr val="231F20"/>
                </a:solidFill>
                <a:latin typeface="HGP明朝E"/>
                <a:cs typeface="HGP明朝E"/>
              </a:rPr>
              <a:t>。</a:t>
            </a:r>
            <a:endParaRPr sz="1050">
              <a:latin typeface="HGP明朝E"/>
              <a:cs typeface="HGP明朝E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6665962" y="11622292"/>
            <a:ext cx="3670300" cy="1355090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600" spc="15" dirty="0">
                <a:solidFill>
                  <a:srgbClr val="72BF44"/>
                </a:solidFill>
                <a:latin typeface="HG丸ｺﾞｼｯｸM-PRO"/>
                <a:cs typeface="HG丸ｺﾞｼｯｸM-PRO"/>
              </a:rPr>
              <a:t>効果的な運動の取り入れ方</a:t>
            </a:r>
            <a:endParaRPr sz="1600">
              <a:latin typeface="HG丸ｺﾞｼｯｸM-PRO"/>
              <a:cs typeface="HG丸ｺﾞｼｯｸM-PRO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運動には、ウォーキングなどの有酸素運動、</a:t>
            </a:r>
            <a:endParaRPr sz="1050">
              <a:latin typeface="HGP明朝E"/>
              <a:cs typeface="HGP明朝E"/>
            </a:endParaRPr>
          </a:p>
          <a:p>
            <a:pPr marL="12700" marR="873125">
              <a:lnSpc>
                <a:spcPts val="1830"/>
              </a:lnSpc>
              <a:spcBef>
                <a:spcPts val="155"/>
              </a:spcBef>
            </a:pP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スクワ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ット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などの筋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ト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レ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、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身体をほ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ぐ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すス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ト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レ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ッ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チなど いろいろ種類があ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り、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それぞ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れ効果が違いま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す</a:t>
            </a:r>
            <a:r>
              <a:rPr sz="1050" spc="5" dirty="0">
                <a:solidFill>
                  <a:srgbClr val="231F20"/>
                </a:solidFill>
                <a:latin typeface="HGP明朝E"/>
                <a:cs typeface="HGP明朝E"/>
              </a:rPr>
              <a:t>。</a:t>
            </a:r>
            <a:endParaRPr sz="1050">
              <a:latin typeface="HGP明朝E"/>
              <a:cs typeface="HGP明朝E"/>
            </a:endParaRPr>
          </a:p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ひ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と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つの運動に偏らず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、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いろいろな運動にチ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ャ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レンジしてくだ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さ</a:t>
            </a:r>
            <a:r>
              <a:rPr sz="1050" dirty="0">
                <a:solidFill>
                  <a:srgbClr val="231F20"/>
                </a:solidFill>
                <a:latin typeface="HGP明朝E"/>
                <a:cs typeface="HGP明朝E"/>
              </a:rPr>
              <a:t>い</a:t>
            </a:r>
            <a:r>
              <a:rPr sz="1050" spc="-5" dirty="0">
                <a:solidFill>
                  <a:srgbClr val="231F20"/>
                </a:solidFill>
                <a:latin typeface="HGP明朝E"/>
                <a:cs typeface="HGP明朝E"/>
              </a:rPr>
              <a:t>。</a:t>
            </a:r>
            <a:endParaRPr sz="1050">
              <a:latin typeface="HGP明朝E"/>
              <a:cs typeface="HGP明朝E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5867742" y="8302371"/>
            <a:ext cx="624840" cy="850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indent="-6350" algn="ctr">
              <a:lnSpc>
                <a:spcPct val="108300"/>
              </a:lnSpc>
              <a:spcBef>
                <a:spcPts val="90"/>
              </a:spcBef>
            </a:pPr>
            <a:r>
              <a:rPr sz="1100" spc="2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おすすめ </a:t>
            </a:r>
            <a:r>
              <a:rPr sz="1100" spc="7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ポイント</a:t>
            </a:r>
            <a:endParaRPr sz="1100">
              <a:latin typeface="HG丸ｺﾞｼｯｸM-PRO"/>
              <a:cs typeface="HG丸ｺﾞｼｯｸM-PRO"/>
            </a:endParaRPr>
          </a:p>
          <a:p>
            <a:pPr marL="10795" algn="ctr">
              <a:lnSpc>
                <a:spcPts val="3640"/>
              </a:lnSpc>
            </a:pPr>
            <a:r>
              <a:rPr sz="3150" spc="-10" dirty="0">
                <a:solidFill>
                  <a:srgbClr val="FFEA82"/>
                </a:solidFill>
                <a:latin typeface="HG丸ｺﾞｼｯｸM-PRO"/>
                <a:cs typeface="HG丸ｺﾞｼｯｸM-PRO"/>
              </a:rPr>
              <a:t>1</a:t>
            </a:r>
            <a:endParaRPr sz="3150">
              <a:latin typeface="HG丸ｺﾞｼｯｸM-PRO"/>
              <a:cs typeface="HG丸ｺﾞｼｯｸM-PRO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5867742" y="10125316"/>
            <a:ext cx="624840" cy="850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indent="-6350" algn="ctr">
              <a:lnSpc>
                <a:spcPct val="108300"/>
              </a:lnSpc>
              <a:spcBef>
                <a:spcPts val="90"/>
              </a:spcBef>
            </a:pPr>
            <a:r>
              <a:rPr sz="1100" spc="2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おすすめ </a:t>
            </a:r>
            <a:r>
              <a:rPr sz="1100" spc="7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ポイント</a:t>
            </a:r>
            <a:endParaRPr sz="1100">
              <a:latin typeface="HG丸ｺﾞｼｯｸM-PRO"/>
              <a:cs typeface="HG丸ｺﾞｼｯｸM-PRO"/>
            </a:endParaRPr>
          </a:p>
          <a:p>
            <a:pPr marL="10795" algn="ctr">
              <a:lnSpc>
                <a:spcPts val="3640"/>
              </a:lnSpc>
            </a:pPr>
            <a:r>
              <a:rPr sz="3150" spc="-10" dirty="0">
                <a:solidFill>
                  <a:srgbClr val="FFEA82"/>
                </a:solidFill>
                <a:latin typeface="HG丸ｺﾞｼｯｸM-PRO"/>
                <a:cs typeface="HG丸ｺﾞｼｯｸM-PRO"/>
              </a:rPr>
              <a:t>1</a:t>
            </a:r>
            <a:endParaRPr sz="3150">
              <a:latin typeface="HG丸ｺﾞｼｯｸM-PRO"/>
              <a:cs typeface="HG丸ｺﾞｼｯｸM-PRO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5867742" y="11966815"/>
            <a:ext cx="624840" cy="850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indent="-6350" algn="ctr">
              <a:lnSpc>
                <a:spcPct val="108300"/>
              </a:lnSpc>
              <a:spcBef>
                <a:spcPts val="90"/>
              </a:spcBef>
            </a:pPr>
            <a:r>
              <a:rPr sz="1100" spc="2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おすすめ </a:t>
            </a:r>
            <a:r>
              <a:rPr sz="1100" spc="7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ポイント</a:t>
            </a:r>
            <a:endParaRPr sz="1100">
              <a:latin typeface="HG丸ｺﾞｼｯｸM-PRO"/>
              <a:cs typeface="HG丸ｺﾞｼｯｸM-PRO"/>
            </a:endParaRPr>
          </a:p>
          <a:p>
            <a:pPr marL="10795" algn="ctr">
              <a:lnSpc>
                <a:spcPts val="3640"/>
              </a:lnSpc>
            </a:pPr>
            <a:r>
              <a:rPr sz="3150" spc="-10" dirty="0">
                <a:solidFill>
                  <a:srgbClr val="FFEA82"/>
                </a:solidFill>
                <a:latin typeface="HG丸ｺﾞｼｯｸM-PRO"/>
                <a:cs typeface="HG丸ｺﾞｼｯｸM-PRO"/>
              </a:rPr>
              <a:t>1</a:t>
            </a:r>
            <a:endParaRPr sz="3150">
              <a:latin typeface="HG丸ｺﾞｼｯｸM-PRO"/>
              <a:cs typeface="HG丸ｺﾞｼｯｸM-PRO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5533132" y="8520251"/>
            <a:ext cx="158750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spc="10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J</a:t>
            </a:r>
            <a:endParaRPr sz="2100">
              <a:latin typeface="HGP創英角ｺﾞｼｯｸUB"/>
              <a:cs typeface="HGP創英角ｺﾞｼｯｸUB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5533132" y="10399717"/>
            <a:ext cx="186055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spc="15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K</a:t>
            </a:r>
            <a:endParaRPr sz="2100">
              <a:latin typeface="HGP創英角ｺﾞｼｯｸUB"/>
              <a:cs typeface="HGP創英角ｺﾞｼｯｸUB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5533132" y="12249753"/>
            <a:ext cx="168910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spc="10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L</a:t>
            </a:r>
            <a:endParaRPr sz="2100">
              <a:latin typeface="HGP創英角ｺﾞｼｯｸUB"/>
              <a:cs typeface="HGP創英角ｺﾞｼｯｸUB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3990508" y="8524737"/>
            <a:ext cx="939774" cy="65596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876689" y="9774068"/>
            <a:ext cx="1111460" cy="1084351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909733" y="11975031"/>
            <a:ext cx="1122045" cy="1115060"/>
          </a:xfrm>
          <a:custGeom>
            <a:avLst/>
            <a:gdLst/>
            <a:ahLst/>
            <a:cxnLst/>
            <a:rect l="l" t="t" r="r" b="b"/>
            <a:pathLst>
              <a:path w="1122045" h="1115059">
                <a:moveTo>
                  <a:pt x="560946" y="0"/>
                </a:moveTo>
                <a:lnTo>
                  <a:pt x="512545" y="2046"/>
                </a:lnTo>
                <a:lnTo>
                  <a:pt x="465287" y="8073"/>
                </a:lnTo>
                <a:lnTo>
                  <a:pt x="419342" y="17913"/>
                </a:lnTo>
                <a:lnTo>
                  <a:pt x="374876" y="31400"/>
                </a:lnTo>
                <a:lnTo>
                  <a:pt x="332059" y="48365"/>
                </a:lnTo>
                <a:lnTo>
                  <a:pt x="291059" y="68641"/>
                </a:lnTo>
                <a:lnTo>
                  <a:pt x="252044" y="92062"/>
                </a:lnTo>
                <a:lnTo>
                  <a:pt x="215182" y="118460"/>
                </a:lnTo>
                <a:lnTo>
                  <a:pt x="180643" y="147666"/>
                </a:lnTo>
                <a:lnTo>
                  <a:pt x="148593" y="179515"/>
                </a:lnTo>
                <a:lnTo>
                  <a:pt x="119203" y="213838"/>
                </a:lnTo>
                <a:lnTo>
                  <a:pt x="92640" y="250469"/>
                </a:lnTo>
                <a:lnTo>
                  <a:pt x="69072" y="289239"/>
                </a:lnTo>
                <a:lnTo>
                  <a:pt x="48668" y="329982"/>
                </a:lnTo>
                <a:lnTo>
                  <a:pt x="31596" y="372530"/>
                </a:lnTo>
                <a:lnTo>
                  <a:pt x="18025" y="416716"/>
                </a:lnTo>
                <a:lnTo>
                  <a:pt x="8123" y="462373"/>
                </a:lnTo>
                <a:lnTo>
                  <a:pt x="2058" y="509332"/>
                </a:lnTo>
                <a:lnTo>
                  <a:pt x="0" y="557428"/>
                </a:lnTo>
                <a:lnTo>
                  <a:pt x="2058" y="605525"/>
                </a:lnTo>
                <a:lnTo>
                  <a:pt x="8123" y="652487"/>
                </a:lnTo>
                <a:lnTo>
                  <a:pt x="18025" y="698145"/>
                </a:lnTo>
                <a:lnTo>
                  <a:pt x="31596" y="742332"/>
                </a:lnTo>
                <a:lnTo>
                  <a:pt x="48668" y="784881"/>
                </a:lnTo>
                <a:lnTo>
                  <a:pt x="69072" y="825625"/>
                </a:lnTo>
                <a:lnTo>
                  <a:pt x="92640" y="864397"/>
                </a:lnTo>
                <a:lnTo>
                  <a:pt x="119203" y="901028"/>
                </a:lnTo>
                <a:lnTo>
                  <a:pt x="148593" y="935352"/>
                </a:lnTo>
                <a:lnTo>
                  <a:pt x="180643" y="967201"/>
                </a:lnTo>
                <a:lnTo>
                  <a:pt x="215182" y="996408"/>
                </a:lnTo>
                <a:lnTo>
                  <a:pt x="252044" y="1022806"/>
                </a:lnTo>
                <a:lnTo>
                  <a:pt x="291059" y="1046227"/>
                </a:lnTo>
                <a:lnTo>
                  <a:pt x="332059" y="1066503"/>
                </a:lnTo>
                <a:lnTo>
                  <a:pt x="374876" y="1083469"/>
                </a:lnTo>
                <a:lnTo>
                  <a:pt x="419342" y="1096955"/>
                </a:lnTo>
                <a:lnTo>
                  <a:pt x="465287" y="1106796"/>
                </a:lnTo>
                <a:lnTo>
                  <a:pt x="512545" y="1112823"/>
                </a:lnTo>
                <a:lnTo>
                  <a:pt x="560946" y="1114869"/>
                </a:lnTo>
                <a:lnTo>
                  <a:pt x="609347" y="1112823"/>
                </a:lnTo>
                <a:lnTo>
                  <a:pt x="656604" y="1106796"/>
                </a:lnTo>
                <a:lnTo>
                  <a:pt x="702550" y="1096955"/>
                </a:lnTo>
                <a:lnTo>
                  <a:pt x="747016" y="1083469"/>
                </a:lnTo>
                <a:lnTo>
                  <a:pt x="789833" y="1066503"/>
                </a:lnTo>
                <a:lnTo>
                  <a:pt x="830833" y="1046227"/>
                </a:lnTo>
                <a:lnTo>
                  <a:pt x="869848" y="1022806"/>
                </a:lnTo>
                <a:lnTo>
                  <a:pt x="906710" y="996408"/>
                </a:lnTo>
                <a:lnTo>
                  <a:pt x="941249" y="967201"/>
                </a:lnTo>
                <a:lnTo>
                  <a:pt x="973298" y="935352"/>
                </a:lnTo>
                <a:lnTo>
                  <a:pt x="1002689" y="901028"/>
                </a:lnTo>
                <a:lnTo>
                  <a:pt x="1029252" y="864397"/>
                </a:lnTo>
                <a:lnTo>
                  <a:pt x="1052820" y="825625"/>
                </a:lnTo>
                <a:lnTo>
                  <a:pt x="1073224" y="784881"/>
                </a:lnTo>
                <a:lnTo>
                  <a:pt x="1090295" y="742332"/>
                </a:lnTo>
                <a:lnTo>
                  <a:pt x="1103866" y="698145"/>
                </a:lnTo>
                <a:lnTo>
                  <a:pt x="1113768" y="652487"/>
                </a:lnTo>
                <a:lnTo>
                  <a:pt x="1119833" y="605525"/>
                </a:lnTo>
                <a:lnTo>
                  <a:pt x="1121892" y="557428"/>
                </a:lnTo>
                <a:lnTo>
                  <a:pt x="1119833" y="509332"/>
                </a:lnTo>
                <a:lnTo>
                  <a:pt x="1113768" y="462373"/>
                </a:lnTo>
                <a:lnTo>
                  <a:pt x="1103866" y="416716"/>
                </a:lnTo>
                <a:lnTo>
                  <a:pt x="1090295" y="372530"/>
                </a:lnTo>
                <a:lnTo>
                  <a:pt x="1073224" y="329982"/>
                </a:lnTo>
                <a:lnTo>
                  <a:pt x="1052820" y="289239"/>
                </a:lnTo>
                <a:lnTo>
                  <a:pt x="1029252" y="250469"/>
                </a:lnTo>
                <a:lnTo>
                  <a:pt x="1002689" y="213838"/>
                </a:lnTo>
                <a:lnTo>
                  <a:pt x="973298" y="179515"/>
                </a:lnTo>
                <a:lnTo>
                  <a:pt x="941249" y="147666"/>
                </a:lnTo>
                <a:lnTo>
                  <a:pt x="906710" y="118460"/>
                </a:lnTo>
                <a:lnTo>
                  <a:pt x="869848" y="92062"/>
                </a:lnTo>
                <a:lnTo>
                  <a:pt x="830833" y="68641"/>
                </a:lnTo>
                <a:lnTo>
                  <a:pt x="789833" y="48365"/>
                </a:lnTo>
                <a:lnTo>
                  <a:pt x="747016" y="31400"/>
                </a:lnTo>
                <a:lnTo>
                  <a:pt x="702550" y="17913"/>
                </a:lnTo>
                <a:lnTo>
                  <a:pt x="656604" y="8073"/>
                </a:lnTo>
                <a:lnTo>
                  <a:pt x="609347" y="2046"/>
                </a:lnTo>
                <a:lnTo>
                  <a:pt x="560946" y="0"/>
                </a:lnTo>
                <a:close/>
              </a:path>
            </a:pathLst>
          </a:custGeom>
          <a:solidFill>
            <a:srgbClr val="97D1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238129" y="12216334"/>
            <a:ext cx="793495" cy="87143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069315" y="12196600"/>
            <a:ext cx="791631" cy="88725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9005075" y="11062208"/>
            <a:ext cx="1209890" cy="110337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9011856" y="10249459"/>
            <a:ext cx="984834" cy="854282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9527347" y="10220236"/>
            <a:ext cx="236440" cy="23200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9891179" y="10227437"/>
            <a:ext cx="120408" cy="133184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9710788" y="10394087"/>
            <a:ext cx="241185" cy="86448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9702417" y="10249409"/>
            <a:ext cx="188418" cy="156323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9762286" y="10116668"/>
            <a:ext cx="139294" cy="141744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9935476" y="10200271"/>
            <a:ext cx="33133" cy="33540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9694925" y="10153257"/>
            <a:ext cx="8280" cy="8254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9659607" y="10448100"/>
            <a:ext cx="126975" cy="86283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9448901" y="10327526"/>
            <a:ext cx="129184" cy="127165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9505553" y="8617139"/>
            <a:ext cx="735965" cy="735965"/>
          </a:xfrm>
          <a:custGeom>
            <a:avLst/>
            <a:gdLst/>
            <a:ahLst/>
            <a:cxnLst/>
            <a:rect l="l" t="t" r="r" b="b"/>
            <a:pathLst>
              <a:path w="735965" h="735965">
                <a:moveTo>
                  <a:pt x="367753" y="0"/>
                </a:moveTo>
                <a:lnTo>
                  <a:pt x="321627" y="2865"/>
                </a:lnTo>
                <a:lnTo>
                  <a:pt x="277209" y="11231"/>
                </a:lnTo>
                <a:lnTo>
                  <a:pt x="234845" y="24753"/>
                </a:lnTo>
                <a:lnTo>
                  <a:pt x="194879" y="43086"/>
                </a:lnTo>
                <a:lnTo>
                  <a:pt x="157656" y="65886"/>
                </a:lnTo>
                <a:lnTo>
                  <a:pt x="123521" y="92809"/>
                </a:lnTo>
                <a:lnTo>
                  <a:pt x="92819" y="123509"/>
                </a:lnTo>
                <a:lnTo>
                  <a:pt x="65894" y="157642"/>
                </a:lnTo>
                <a:lnTo>
                  <a:pt x="43091" y="194863"/>
                </a:lnTo>
                <a:lnTo>
                  <a:pt x="24756" y="234829"/>
                </a:lnTo>
                <a:lnTo>
                  <a:pt x="11232" y="277193"/>
                </a:lnTo>
                <a:lnTo>
                  <a:pt x="2865" y="321612"/>
                </a:lnTo>
                <a:lnTo>
                  <a:pt x="0" y="367741"/>
                </a:lnTo>
                <a:lnTo>
                  <a:pt x="2865" y="413872"/>
                </a:lnTo>
                <a:lnTo>
                  <a:pt x="11232" y="458293"/>
                </a:lnTo>
                <a:lnTo>
                  <a:pt x="24756" y="500658"/>
                </a:lnTo>
                <a:lnTo>
                  <a:pt x="43091" y="540624"/>
                </a:lnTo>
                <a:lnTo>
                  <a:pt x="65894" y="577845"/>
                </a:lnTo>
                <a:lnTo>
                  <a:pt x="92819" y="611978"/>
                </a:lnTo>
                <a:lnTo>
                  <a:pt x="123521" y="642677"/>
                </a:lnTo>
                <a:lnTo>
                  <a:pt x="157656" y="669599"/>
                </a:lnTo>
                <a:lnTo>
                  <a:pt x="194879" y="692398"/>
                </a:lnTo>
                <a:lnTo>
                  <a:pt x="234845" y="710730"/>
                </a:lnTo>
                <a:lnTo>
                  <a:pt x="277209" y="724252"/>
                </a:lnTo>
                <a:lnTo>
                  <a:pt x="321627" y="732617"/>
                </a:lnTo>
                <a:lnTo>
                  <a:pt x="367753" y="735482"/>
                </a:lnTo>
                <a:lnTo>
                  <a:pt x="413882" y="732617"/>
                </a:lnTo>
                <a:lnTo>
                  <a:pt x="458301" y="724252"/>
                </a:lnTo>
                <a:lnTo>
                  <a:pt x="500665" y="710730"/>
                </a:lnTo>
                <a:lnTo>
                  <a:pt x="540631" y="692398"/>
                </a:lnTo>
                <a:lnTo>
                  <a:pt x="577852" y="669599"/>
                </a:lnTo>
                <a:lnTo>
                  <a:pt x="611985" y="642677"/>
                </a:lnTo>
                <a:lnTo>
                  <a:pt x="642685" y="611978"/>
                </a:lnTo>
                <a:lnTo>
                  <a:pt x="669608" y="577845"/>
                </a:lnTo>
                <a:lnTo>
                  <a:pt x="692408" y="540624"/>
                </a:lnTo>
                <a:lnTo>
                  <a:pt x="710741" y="500658"/>
                </a:lnTo>
                <a:lnTo>
                  <a:pt x="724263" y="458293"/>
                </a:lnTo>
                <a:lnTo>
                  <a:pt x="732629" y="413872"/>
                </a:lnTo>
                <a:lnTo>
                  <a:pt x="735495" y="367741"/>
                </a:lnTo>
                <a:lnTo>
                  <a:pt x="732629" y="321612"/>
                </a:lnTo>
                <a:lnTo>
                  <a:pt x="724263" y="277193"/>
                </a:lnTo>
                <a:lnTo>
                  <a:pt x="710741" y="234829"/>
                </a:lnTo>
                <a:lnTo>
                  <a:pt x="692408" y="194863"/>
                </a:lnTo>
                <a:lnTo>
                  <a:pt x="669608" y="157642"/>
                </a:lnTo>
                <a:lnTo>
                  <a:pt x="642685" y="123509"/>
                </a:lnTo>
                <a:lnTo>
                  <a:pt x="611985" y="92809"/>
                </a:lnTo>
                <a:lnTo>
                  <a:pt x="577852" y="65886"/>
                </a:lnTo>
                <a:lnTo>
                  <a:pt x="540631" y="43086"/>
                </a:lnTo>
                <a:lnTo>
                  <a:pt x="500665" y="24753"/>
                </a:lnTo>
                <a:lnTo>
                  <a:pt x="458301" y="11231"/>
                </a:lnTo>
                <a:lnTo>
                  <a:pt x="413882" y="2865"/>
                </a:lnTo>
                <a:lnTo>
                  <a:pt x="367753" y="0"/>
                </a:lnTo>
                <a:close/>
              </a:path>
            </a:pathLst>
          </a:custGeom>
          <a:solidFill>
            <a:srgbClr val="49B0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9663620" y="8940679"/>
            <a:ext cx="419734" cy="269240"/>
          </a:xfrm>
          <a:custGeom>
            <a:avLst/>
            <a:gdLst/>
            <a:ahLst/>
            <a:cxnLst/>
            <a:rect l="l" t="t" r="r" b="b"/>
            <a:pathLst>
              <a:path w="419734" h="269240">
                <a:moveTo>
                  <a:pt x="327431" y="0"/>
                </a:moveTo>
                <a:lnTo>
                  <a:pt x="89153" y="0"/>
                </a:lnTo>
                <a:lnTo>
                  <a:pt x="61504" y="14008"/>
                </a:lnTo>
                <a:lnTo>
                  <a:pt x="38439" y="49199"/>
                </a:lnTo>
                <a:lnTo>
                  <a:pt x="20283" y="95320"/>
                </a:lnTo>
                <a:lnTo>
                  <a:pt x="7361" y="142121"/>
                </a:lnTo>
                <a:lnTo>
                  <a:pt x="0" y="179349"/>
                </a:lnTo>
                <a:lnTo>
                  <a:pt x="510" y="213794"/>
                </a:lnTo>
                <a:lnTo>
                  <a:pt x="12620" y="242409"/>
                </a:lnTo>
                <a:lnTo>
                  <a:pt x="35450" y="261954"/>
                </a:lnTo>
                <a:lnTo>
                  <a:pt x="68122" y="269189"/>
                </a:lnTo>
                <a:lnTo>
                  <a:pt x="353923" y="269189"/>
                </a:lnTo>
                <a:lnTo>
                  <a:pt x="386203" y="261079"/>
                </a:lnTo>
                <a:lnTo>
                  <a:pt x="408135" y="240076"/>
                </a:lnTo>
                <a:lnTo>
                  <a:pt x="419258" y="211169"/>
                </a:lnTo>
                <a:lnTo>
                  <a:pt x="419112" y="179349"/>
                </a:lnTo>
                <a:lnTo>
                  <a:pt x="397738" y="98003"/>
                </a:lnTo>
                <a:lnTo>
                  <a:pt x="378898" y="50987"/>
                </a:lnTo>
                <a:lnTo>
                  <a:pt x="355294" y="14604"/>
                </a:lnTo>
                <a:lnTo>
                  <a:pt x="327431" y="0"/>
                </a:lnTo>
                <a:close/>
              </a:path>
            </a:pathLst>
          </a:custGeom>
          <a:solidFill>
            <a:srgbClr val="EE91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9756795" y="8829068"/>
            <a:ext cx="233045" cy="304165"/>
          </a:xfrm>
          <a:custGeom>
            <a:avLst/>
            <a:gdLst/>
            <a:ahLst/>
            <a:cxnLst/>
            <a:rect l="l" t="t" r="r" b="b"/>
            <a:pathLst>
              <a:path w="233045" h="304165">
                <a:moveTo>
                  <a:pt x="54839" y="0"/>
                </a:moveTo>
                <a:lnTo>
                  <a:pt x="13492" y="15530"/>
                </a:lnTo>
                <a:lnTo>
                  <a:pt x="0" y="67871"/>
                </a:lnTo>
                <a:lnTo>
                  <a:pt x="1803" y="89114"/>
                </a:lnTo>
                <a:lnTo>
                  <a:pt x="6677" y="112166"/>
                </a:lnTo>
                <a:lnTo>
                  <a:pt x="15664" y="135609"/>
                </a:lnTo>
                <a:lnTo>
                  <a:pt x="21964" y="148730"/>
                </a:lnTo>
                <a:lnTo>
                  <a:pt x="25198" y="158997"/>
                </a:lnTo>
                <a:lnTo>
                  <a:pt x="26390" y="171715"/>
                </a:lnTo>
                <a:lnTo>
                  <a:pt x="26561" y="192187"/>
                </a:lnTo>
                <a:lnTo>
                  <a:pt x="28273" y="215875"/>
                </a:lnTo>
                <a:lnTo>
                  <a:pt x="40057" y="273892"/>
                </a:lnTo>
                <a:lnTo>
                  <a:pt x="62346" y="303871"/>
                </a:lnTo>
                <a:lnTo>
                  <a:pt x="69620" y="300902"/>
                </a:lnTo>
                <a:lnTo>
                  <a:pt x="74224" y="294066"/>
                </a:lnTo>
                <a:lnTo>
                  <a:pt x="82632" y="254750"/>
                </a:lnTo>
                <a:lnTo>
                  <a:pt x="91405" y="207724"/>
                </a:lnTo>
                <a:lnTo>
                  <a:pt x="102158" y="168335"/>
                </a:lnTo>
                <a:lnTo>
                  <a:pt x="116502" y="151928"/>
                </a:lnTo>
                <a:lnTo>
                  <a:pt x="211683" y="151928"/>
                </a:lnTo>
                <a:lnTo>
                  <a:pt x="211911" y="150839"/>
                </a:lnTo>
                <a:lnTo>
                  <a:pt x="215643" y="139552"/>
                </a:lnTo>
                <a:lnTo>
                  <a:pt x="217340" y="135609"/>
                </a:lnTo>
                <a:lnTo>
                  <a:pt x="226340" y="112166"/>
                </a:lnTo>
                <a:lnTo>
                  <a:pt x="231219" y="89114"/>
                </a:lnTo>
                <a:lnTo>
                  <a:pt x="233029" y="67871"/>
                </a:lnTo>
                <a:lnTo>
                  <a:pt x="232821" y="49858"/>
                </a:lnTo>
                <a:lnTo>
                  <a:pt x="214172" y="10426"/>
                </a:lnTo>
                <a:lnTo>
                  <a:pt x="209533" y="7212"/>
                </a:lnTo>
                <a:lnTo>
                  <a:pt x="116515" y="7212"/>
                </a:lnTo>
                <a:lnTo>
                  <a:pt x="74249" y="1433"/>
                </a:lnTo>
                <a:lnTo>
                  <a:pt x="64729" y="466"/>
                </a:lnTo>
                <a:lnTo>
                  <a:pt x="54839" y="0"/>
                </a:lnTo>
                <a:close/>
              </a:path>
              <a:path w="233045" h="304165">
                <a:moveTo>
                  <a:pt x="211683" y="151928"/>
                </a:moveTo>
                <a:lnTo>
                  <a:pt x="116502" y="151928"/>
                </a:lnTo>
                <a:lnTo>
                  <a:pt x="130850" y="168335"/>
                </a:lnTo>
                <a:lnTo>
                  <a:pt x="141602" y="207724"/>
                </a:lnTo>
                <a:lnTo>
                  <a:pt x="150379" y="254750"/>
                </a:lnTo>
                <a:lnTo>
                  <a:pt x="158806" y="294066"/>
                </a:lnTo>
                <a:lnTo>
                  <a:pt x="163406" y="300902"/>
                </a:lnTo>
                <a:lnTo>
                  <a:pt x="170672" y="303871"/>
                </a:lnTo>
                <a:lnTo>
                  <a:pt x="178346" y="302667"/>
                </a:lnTo>
                <a:lnTo>
                  <a:pt x="200044" y="244982"/>
                </a:lnTo>
                <a:lnTo>
                  <a:pt x="208178" y="168655"/>
                </a:lnTo>
                <a:lnTo>
                  <a:pt x="211683" y="151928"/>
                </a:lnTo>
                <a:close/>
              </a:path>
              <a:path w="233045" h="304165">
                <a:moveTo>
                  <a:pt x="178175" y="0"/>
                </a:moveTo>
                <a:lnTo>
                  <a:pt x="168296" y="466"/>
                </a:lnTo>
                <a:lnTo>
                  <a:pt x="158793" y="1433"/>
                </a:lnTo>
                <a:lnTo>
                  <a:pt x="116515" y="7212"/>
                </a:lnTo>
                <a:lnTo>
                  <a:pt x="209533" y="7212"/>
                </a:lnTo>
                <a:lnTo>
                  <a:pt x="178175" y="0"/>
                </a:lnTo>
                <a:close/>
              </a:path>
            </a:pathLst>
          </a:custGeom>
          <a:solidFill>
            <a:srgbClr val="EAE8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9750447" y="8808366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5" h="60959">
                <a:moveTo>
                  <a:pt x="31267" y="0"/>
                </a:moveTo>
                <a:lnTo>
                  <a:pt x="28090" y="11376"/>
                </a:lnTo>
                <a:lnTo>
                  <a:pt x="21337" y="20689"/>
                </a:lnTo>
                <a:lnTo>
                  <a:pt x="11806" y="27148"/>
                </a:lnTo>
                <a:lnTo>
                  <a:pt x="292" y="29959"/>
                </a:lnTo>
                <a:lnTo>
                  <a:pt x="0" y="30251"/>
                </a:lnTo>
                <a:lnTo>
                  <a:pt x="11713" y="33090"/>
                </a:lnTo>
                <a:lnTo>
                  <a:pt x="21353" y="39595"/>
                </a:lnTo>
                <a:lnTo>
                  <a:pt x="28152" y="49010"/>
                </a:lnTo>
                <a:lnTo>
                  <a:pt x="31292" y="60515"/>
                </a:lnTo>
                <a:lnTo>
                  <a:pt x="34326" y="49243"/>
                </a:lnTo>
                <a:lnTo>
                  <a:pt x="40865" y="39955"/>
                </a:lnTo>
                <a:lnTo>
                  <a:pt x="50152" y="33413"/>
                </a:lnTo>
                <a:lnTo>
                  <a:pt x="61429" y="30378"/>
                </a:lnTo>
                <a:lnTo>
                  <a:pt x="50101" y="27333"/>
                </a:lnTo>
                <a:lnTo>
                  <a:pt x="40786" y="20737"/>
                </a:lnTo>
                <a:lnTo>
                  <a:pt x="34251" y="11367"/>
                </a:lnTo>
                <a:lnTo>
                  <a:pt x="31267" y="0"/>
                </a:lnTo>
                <a:close/>
              </a:path>
            </a:pathLst>
          </a:custGeom>
          <a:solidFill>
            <a:srgbClr val="7FC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9837685" y="8859798"/>
            <a:ext cx="61594" cy="60960"/>
          </a:xfrm>
          <a:custGeom>
            <a:avLst/>
            <a:gdLst/>
            <a:ahLst/>
            <a:cxnLst/>
            <a:rect l="l" t="t" r="r" b="b"/>
            <a:pathLst>
              <a:path w="61595" h="60959">
                <a:moveTo>
                  <a:pt x="31280" y="0"/>
                </a:moveTo>
                <a:lnTo>
                  <a:pt x="28099" y="11371"/>
                </a:lnTo>
                <a:lnTo>
                  <a:pt x="21350" y="20683"/>
                </a:lnTo>
                <a:lnTo>
                  <a:pt x="11822" y="27140"/>
                </a:lnTo>
                <a:lnTo>
                  <a:pt x="304" y="29946"/>
                </a:lnTo>
                <a:lnTo>
                  <a:pt x="0" y="30213"/>
                </a:lnTo>
                <a:lnTo>
                  <a:pt x="11724" y="33072"/>
                </a:lnTo>
                <a:lnTo>
                  <a:pt x="21358" y="39582"/>
                </a:lnTo>
                <a:lnTo>
                  <a:pt x="28158" y="49002"/>
                </a:lnTo>
                <a:lnTo>
                  <a:pt x="31305" y="60515"/>
                </a:lnTo>
                <a:lnTo>
                  <a:pt x="34333" y="49234"/>
                </a:lnTo>
                <a:lnTo>
                  <a:pt x="40873" y="39939"/>
                </a:lnTo>
                <a:lnTo>
                  <a:pt x="50163" y="33396"/>
                </a:lnTo>
                <a:lnTo>
                  <a:pt x="61442" y="30365"/>
                </a:lnTo>
                <a:lnTo>
                  <a:pt x="50112" y="27314"/>
                </a:lnTo>
                <a:lnTo>
                  <a:pt x="40793" y="20716"/>
                </a:lnTo>
                <a:lnTo>
                  <a:pt x="34258" y="11352"/>
                </a:lnTo>
                <a:lnTo>
                  <a:pt x="31280" y="0"/>
                </a:lnTo>
                <a:close/>
              </a:path>
            </a:pathLst>
          </a:custGeom>
          <a:solidFill>
            <a:srgbClr val="7FC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9729689" y="8766826"/>
            <a:ext cx="46990" cy="46355"/>
          </a:xfrm>
          <a:custGeom>
            <a:avLst/>
            <a:gdLst/>
            <a:ahLst/>
            <a:cxnLst/>
            <a:rect l="l" t="t" r="r" b="b"/>
            <a:pathLst>
              <a:path w="46990" h="46354">
                <a:moveTo>
                  <a:pt x="23710" y="0"/>
                </a:moveTo>
                <a:lnTo>
                  <a:pt x="21307" y="8627"/>
                </a:lnTo>
                <a:lnTo>
                  <a:pt x="16192" y="15689"/>
                </a:lnTo>
                <a:lnTo>
                  <a:pt x="8962" y="20586"/>
                </a:lnTo>
                <a:lnTo>
                  <a:pt x="215" y="22720"/>
                </a:lnTo>
                <a:lnTo>
                  <a:pt x="0" y="22923"/>
                </a:lnTo>
                <a:lnTo>
                  <a:pt x="8895" y="25091"/>
                </a:lnTo>
                <a:lnTo>
                  <a:pt x="16195" y="30021"/>
                </a:lnTo>
                <a:lnTo>
                  <a:pt x="21348" y="37158"/>
                </a:lnTo>
                <a:lnTo>
                  <a:pt x="23736" y="45885"/>
                </a:lnTo>
                <a:lnTo>
                  <a:pt x="26032" y="37337"/>
                </a:lnTo>
                <a:lnTo>
                  <a:pt x="30992" y="30292"/>
                </a:lnTo>
                <a:lnTo>
                  <a:pt x="38036" y="25328"/>
                </a:lnTo>
                <a:lnTo>
                  <a:pt x="46583" y="23025"/>
                </a:lnTo>
                <a:lnTo>
                  <a:pt x="38000" y="20713"/>
                </a:lnTo>
                <a:lnTo>
                  <a:pt x="30915" y="15689"/>
                </a:lnTo>
                <a:lnTo>
                  <a:pt x="25972" y="8612"/>
                </a:lnTo>
                <a:lnTo>
                  <a:pt x="23710" y="0"/>
                </a:lnTo>
                <a:close/>
              </a:path>
            </a:pathLst>
          </a:custGeom>
          <a:solidFill>
            <a:srgbClr val="7FC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9787152" y="8760007"/>
            <a:ext cx="32384" cy="31750"/>
          </a:xfrm>
          <a:custGeom>
            <a:avLst/>
            <a:gdLst/>
            <a:ahLst/>
            <a:cxnLst/>
            <a:rect l="l" t="t" r="r" b="b"/>
            <a:pathLst>
              <a:path w="32384" h="31750">
                <a:moveTo>
                  <a:pt x="16255" y="0"/>
                </a:moveTo>
                <a:lnTo>
                  <a:pt x="15468" y="8420"/>
                </a:lnTo>
                <a:lnTo>
                  <a:pt x="8623" y="15100"/>
                </a:lnTo>
                <a:lnTo>
                  <a:pt x="114" y="15595"/>
                </a:lnTo>
                <a:lnTo>
                  <a:pt x="0" y="15786"/>
                </a:lnTo>
                <a:lnTo>
                  <a:pt x="8597" y="16217"/>
                </a:lnTo>
                <a:lnTo>
                  <a:pt x="15532" y="22974"/>
                </a:lnTo>
                <a:lnTo>
                  <a:pt x="16255" y="31508"/>
                </a:lnTo>
                <a:lnTo>
                  <a:pt x="16979" y="23177"/>
                </a:lnTo>
                <a:lnTo>
                  <a:pt x="23621" y="16509"/>
                </a:lnTo>
                <a:lnTo>
                  <a:pt x="31953" y="15811"/>
                </a:lnTo>
                <a:lnTo>
                  <a:pt x="23583" y="15100"/>
                </a:lnTo>
                <a:lnTo>
                  <a:pt x="16903" y="8394"/>
                </a:lnTo>
                <a:lnTo>
                  <a:pt x="16255" y="0"/>
                </a:lnTo>
                <a:close/>
              </a:path>
            </a:pathLst>
          </a:custGeom>
          <a:solidFill>
            <a:srgbClr val="7FC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9277749" y="8995697"/>
            <a:ext cx="374015" cy="374015"/>
          </a:xfrm>
          <a:custGeom>
            <a:avLst/>
            <a:gdLst/>
            <a:ahLst/>
            <a:cxnLst/>
            <a:rect l="l" t="t" r="r" b="b"/>
            <a:pathLst>
              <a:path w="374015" h="374015">
                <a:moveTo>
                  <a:pt x="186728" y="0"/>
                </a:moveTo>
                <a:lnTo>
                  <a:pt x="137085" y="6669"/>
                </a:lnTo>
                <a:lnTo>
                  <a:pt x="92478" y="25491"/>
                </a:lnTo>
                <a:lnTo>
                  <a:pt x="54687" y="54686"/>
                </a:lnTo>
                <a:lnTo>
                  <a:pt x="25491" y="92474"/>
                </a:lnTo>
                <a:lnTo>
                  <a:pt x="6669" y="137077"/>
                </a:lnTo>
                <a:lnTo>
                  <a:pt x="0" y="186715"/>
                </a:lnTo>
                <a:lnTo>
                  <a:pt x="6669" y="236358"/>
                </a:lnTo>
                <a:lnTo>
                  <a:pt x="25491" y="280964"/>
                </a:lnTo>
                <a:lnTo>
                  <a:pt x="54687" y="318755"/>
                </a:lnTo>
                <a:lnTo>
                  <a:pt x="92478" y="347951"/>
                </a:lnTo>
                <a:lnTo>
                  <a:pt x="137085" y="366774"/>
                </a:lnTo>
                <a:lnTo>
                  <a:pt x="186728" y="373443"/>
                </a:lnTo>
                <a:lnTo>
                  <a:pt x="236365" y="366774"/>
                </a:lnTo>
                <a:lnTo>
                  <a:pt x="280968" y="347951"/>
                </a:lnTo>
                <a:lnTo>
                  <a:pt x="318757" y="318755"/>
                </a:lnTo>
                <a:lnTo>
                  <a:pt x="347952" y="280964"/>
                </a:lnTo>
                <a:lnTo>
                  <a:pt x="366774" y="236358"/>
                </a:lnTo>
                <a:lnTo>
                  <a:pt x="373443" y="186715"/>
                </a:lnTo>
                <a:lnTo>
                  <a:pt x="366774" y="137077"/>
                </a:lnTo>
                <a:lnTo>
                  <a:pt x="347952" y="92474"/>
                </a:lnTo>
                <a:lnTo>
                  <a:pt x="318757" y="54686"/>
                </a:lnTo>
                <a:lnTo>
                  <a:pt x="280968" y="25491"/>
                </a:lnTo>
                <a:lnTo>
                  <a:pt x="236365" y="6669"/>
                </a:lnTo>
                <a:lnTo>
                  <a:pt x="186728" y="0"/>
                </a:lnTo>
                <a:close/>
              </a:path>
            </a:pathLst>
          </a:custGeom>
          <a:solidFill>
            <a:srgbClr val="49B0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9277749" y="8995697"/>
            <a:ext cx="374015" cy="374015"/>
          </a:xfrm>
          <a:custGeom>
            <a:avLst/>
            <a:gdLst/>
            <a:ahLst/>
            <a:cxnLst/>
            <a:rect l="l" t="t" r="r" b="b"/>
            <a:pathLst>
              <a:path w="374015" h="374015">
                <a:moveTo>
                  <a:pt x="373443" y="186715"/>
                </a:moveTo>
                <a:lnTo>
                  <a:pt x="366774" y="236358"/>
                </a:lnTo>
                <a:lnTo>
                  <a:pt x="347952" y="280964"/>
                </a:lnTo>
                <a:lnTo>
                  <a:pt x="318757" y="318755"/>
                </a:lnTo>
                <a:lnTo>
                  <a:pt x="280968" y="347951"/>
                </a:lnTo>
                <a:lnTo>
                  <a:pt x="236365" y="366774"/>
                </a:lnTo>
                <a:lnTo>
                  <a:pt x="186728" y="373443"/>
                </a:lnTo>
                <a:lnTo>
                  <a:pt x="137085" y="366774"/>
                </a:lnTo>
                <a:lnTo>
                  <a:pt x="92478" y="347951"/>
                </a:lnTo>
                <a:lnTo>
                  <a:pt x="54687" y="318755"/>
                </a:lnTo>
                <a:lnTo>
                  <a:pt x="25491" y="280964"/>
                </a:lnTo>
                <a:lnTo>
                  <a:pt x="6669" y="236358"/>
                </a:lnTo>
                <a:lnTo>
                  <a:pt x="0" y="186715"/>
                </a:lnTo>
                <a:lnTo>
                  <a:pt x="6669" y="137077"/>
                </a:lnTo>
                <a:lnTo>
                  <a:pt x="25491" y="92474"/>
                </a:lnTo>
                <a:lnTo>
                  <a:pt x="54687" y="54686"/>
                </a:lnTo>
                <a:lnTo>
                  <a:pt x="92478" y="25491"/>
                </a:lnTo>
                <a:lnTo>
                  <a:pt x="137085" y="6669"/>
                </a:lnTo>
                <a:lnTo>
                  <a:pt x="186728" y="0"/>
                </a:lnTo>
                <a:lnTo>
                  <a:pt x="236365" y="6669"/>
                </a:lnTo>
                <a:lnTo>
                  <a:pt x="280968" y="25491"/>
                </a:lnTo>
                <a:lnTo>
                  <a:pt x="318757" y="54686"/>
                </a:lnTo>
                <a:lnTo>
                  <a:pt x="347952" y="92474"/>
                </a:lnTo>
                <a:lnTo>
                  <a:pt x="366774" y="137077"/>
                </a:lnTo>
                <a:lnTo>
                  <a:pt x="373443" y="186715"/>
                </a:lnTo>
                <a:close/>
              </a:path>
            </a:pathLst>
          </a:custGeom>
          <a:ln w="539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9301825" y="9147137"/>
            <a:ext cx="325755" cy="120650"/>
          </a:xfrm>
          <a:custGeom>
            <a:avLst/>
            <a:gdLst/>
            <a:ahLst/>
            <a:cxnLst/>
            <a:rect l="l" t="t" r="r" b="b"/>
            <a:pathLst>
              <a:path w="325754" h="120650">
                <a:moveTo>
                  <a:pt x="284340" y="0"/>
                </a:moveTo>
                <a:lnTo>
                  <a:pt x="39712" y="0"/>
                </a:lnTo>
                <a:lnTo>
                  <a:pt x="24629" y="9478"/>
                </a:lnTo>
                <a:lnTo>
                  <a:pt x="12793" y="31948"/>
                </a:lnTo>
                <a:lnTo>
                  <a:pt x="4488" y="58459"/>
                </a:lnTo>
                <a:lnTo>
                  <a:pt x="0" y="80060"/>
                </a:lnTo>
                <a:lnTo>
                  <a:pt x="227" y="95424"/>
                </a:lnTo>
                <a:lnTo>
                  <a:pt x="5621" y="108223"/>
                </a:lnTo>
                <a:lnTo>
                  <a:pt x="15789" y="116983"/>
                </a:lnTo>
                <a:lnTo>
                  <a:pt x="30340" y="120230"/>
                </a:lnTo>
                <a:lnTo>
                  <a:pt x="296151" y="120230"/>
                </a:lnTo>
                <a:lnTo>
                  <a:pt x="310520" y="116595"/>
                </a:lnTo>
                <a:lnTo>
                  <a:pt x="320287" y="107189"/>
                </a:lnTo>
                <a:lnTo>
                  <a:pt x="325244" y="94261"/>
                </a:lnTo>
                <a:lnTo>
                  <a:pt x="325183" y="80060"/>
                </a:lnTo>
                <a:lnTo>
                  <a:pt x="320432" y="59627"/>
                </a:lnTo>
                <a:lnTo>
                  <a:pt x="311748" y="32986"/>
                </a:lnTo>
                <a:lnTo>
                  <a:pt x="299571" y="9868"/>
                </a:lnTo>
                <a:lnTo>
                  <a:pt x="284340" y="0"/>
                </a:lnTo>
                <a:close/>
              </a:path>
            </a:pathLst>
          </a:custGeom>
          <a:solidFill>
            <a:srgbClr val="EE91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9336334" y="9097352"/>
            <a:ext cx="249201" cy="165331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9572989" y="12610514"/>
            <a:ext cx="530225" cy="121920"/>
          </a:xfrm>
          <a:custGeom>
            <a:avLst/>
            <a:gdLst/>
            <a:ahLst/>
            <a:cxnLst/>
            <a:rect l="l" t="t" r="r" b="b"/>
            <a:pathLst>
              <a:path w="530225" h="121920">
                <a:moveTo>
                  <a:pt x="264909" y="0"/>
                </a:moveTo>
                <a:lnTo>
                  <a:pt x="194627" y="2174"/>
                </a:lnTo>
                <a:lnTo>
                  <a:pt x="131385" y="8307"/>
                </a:lnTo>
                <a:lnTo>
                  <a:pt x="77743" y="17811"/>
                </a:lnTo>
                <a:lnTo>
                  <a:pt x="36258" y="30101"/>
                </a:lnTo>
                <a:lnTo>
                  <a:pt x="0" y="60693"/>
                </a:lnTo>
                <a:lnTo>
                  <a:pt x="9491" y="76794"/>
                </a:lnTo>
                <a:lnTo>
                  <a:pt x="77743" y="103568"/>
                </a:lnTo>
                <a:lnTo>
                  <a:pt x="131385" y="113069"/>
                </a:lnTo>
                <a:lnTo>
                  <a:pt x="194627" y="119200"/>
                </a:lnTo>
                <a:lnTo>
                  <a:pt x="264909" y="121373"/>
                </a:lnTo>
                <a:lnTo>
                  <a:pt x="335190" y="119200"/>
                </a:lnTo>
                <a:lnTo>
                  <a:pt x="398429" y="113069"/>
                </a:lnTo>
                <a:lnTo>
                  <a:pt x="452069" y="103568"/>
                </a:lnTo>
                <a:lnTo>
                  <a:pt x="493550" y="91281"/>
                </a:lnTo>
                <a:lnTo>
                  <a:pt x="529805" y="60693"/>
                </a:lnTo>
                <a:lnTo>
                  <a:pt x="520315" y="44591"/>
                </a:lnTo>
                <a:lnTo>
                  <a:pt x="452069" y="17811"/>
                </a:lnTo>
                <a:lnTo>
                  <a:pt x="398429" y="8307"/>
                </a:lnTo>
                <a:lnTo>
                  <a:pt x="335190" y="2174"/>
                </a:lnTo>
                <a:lnTo>
                  <a:pt x="264909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9653356" y="11820917"/>
            <a:ext cx="225835" cy="226801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9695722" y="12203151"/>
            <a:ext cx="267335" cy="172085"/>
          </a:xfrm>
          <a:custGeom>
            <a:avLst/>
            <a:gdLst/>
            <a:ahLst/>
            <a:cxnLst/>
            <a:rect l="l" t="t" r="r" b="b"/>
            <a:pathLst>
              <a:path w="267334" h="172084">
                <a:moveTo>
                  <a:pt x="252763" y="0"/>
                </a:moveTo>
                <a:lnTo>
                  <a:pt x="30487" y="100304"/>
                </a:lnTo>
                <a:lnTo>
                  <a:pt x="5357" y="123191"/>
                </a:lnTo>
                <a:lnTo>
                  <a:pt x="0" y="150758"/>
                </a:lnTo>
                <a:lnTo>
                  <a:pt x="12508" y="170938"/>
                </a:lnTo>
                <a:lnTo>
                  <a:pt x="40978" y="171665"/>
                </a:lnTo>
                <a:lnTo>
                  <a:pt x="162059" y="129324"/>
                </a:lnTo>
                <a:lnTo>
                  <a:pt x="182225" y="124933"/>
                </a:lnTo>
                <a:lnTo>
                  <a:pt x="204811" y="122070"/>
                </a:lnTo>
                <a:lnTo>
                  <a:pt x="232325" y="114595"/>
                </a:lnTo>
                <a:lnTo>
                  <a:pt x="267279" y="96367"/>
                </a:lnTo>
                <a:lnTo>
                  <a:pt x="252763" y="0"/>
                </a:lnTo>
                <a:close/>
              </a:path>
            </a:pathLst>
          </a:custGeom>
          <a:solidFill>
            <a:srgbClr val="E3B7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9706425" y="12505814"/>
            <a:ext cx="171286" cy="158905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9831176" y="12168728"/>
            <a:ext cx="178264" cy="172914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9776693" y="12224065"/>
            <a:ext cx="267335" cy="178435"/>
          </a:xfrm>
          <a:custGeom>
            <a:avLst/>
            <a:gdLst/>
            <a:ahLst/>
            <a:cxnLst/>
            <a:rect l="l" t="t" r="r" b="b"/>
            <a:pathLst>
              <a:path w="267334" h="178434">
                <a:moveTo>
                  <a:pt x="251814" y="0"/>
                </a:moveTo>
                <a:lnTo>
                  <a:pt x="30503" y="106997"/>
                </a:lnTo>
                <a:lnTo>
                  <a:pt x="5360" y="129885"/>
                </a:lnTo>
                <a:lnTo>
                  <a:pt x="0" y="157453"/>
                </a:lnTo>
                <a:lnTo>
                  <a:pt x="12510" y="177636"/>
                </a:lnTo>
                <a:lnTo>
                  <a:pt x="40981" y="178371"/>
                </a:lnTo>
                <a:lnTo>
                  <a:pt x="162063" y="136017"/>
                </a:lnTo>
                <a:lnTo>
                  <a:pt x="182227" y="131628"/>
                </a:lnTo>
                <a:lnTo>
                  <a:pt x="204808" y="128768"/>
                </a:lnTo>
                <a:lnTo>
                  <a:pt x="232318" y="121293"/>
                </a:lnTo>
                <a:lnTo>
                  <a:pt x="267269" y="103060"/>
                </a:lnTo>
                <a:lnTo>
                  <a:pt x="251814" y="0"/>
                </a:lnTo>
                <a:close/>
              </a:path>
            </a:pathLst>
          </a:custGeom>
          <a:solidFill>
            <a:srgbClr val="F7CF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9778974" y="12349320"/>
            <a:ext cx="214586" cy="343014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9757757" y="11869168"/>
            <a:ext cx="234950" cy="344170"/>
          </a:xfrm>
          <a:custGeom>
            <a:avLst/>
            <a:gdLst/>
            <a:ahLst/>
            <a:cxnLst/>
            <a:rect l="l" t="t" r="r" b="b"/>
            <a:pathLst>
              <a:path w="234950" h="344170">
                <a:moveTo>
                  <a:pt x="50994" y="0"/>
                </a:moveTo>
                <a:lnTo>
                  <a:pt x="20167" y="4047"/>
                </a:lnTo>
                <a:lnTo>
                  <a:pt x="0" y="20685"/>
                </a:lnTo>
                <a:lnTo>
                  <a:pt x="2093" y="48023"/>
                </a:lnTo>
                <a:lnTo>
                  <a:pt x="137107" y="301299"/>
                </a:lnTo>
                <a:lnTo>
                  <a:pt x="163261" y="331313"/>
                </a:lnTo>
                <a:lnTo>
                  <a:pt x="194003" y="343559"/>
                </a:lnTo>
                <a:lnTo>
                  <a:pt x="220731" y="339483"/>
                </a:lnTo>
                <a:lnTo>
                  <a:pt x="234846" y="320533"/>
                </a:lnTo>
                <a:lnTo>
                  <a:pt x="227747" y="288154"/>
                </a:lnTo>
                <a:lnTo>
                  <a:pt x="203902" y="247099"/>
                </a:lnTo>
                <a:lnTo>
                  <a:pt x="178578" y="207479"/>
                </a:lnTo>
                <a:lnTo>
                  <a:pt x="153563" y="167989"/>
                </a:lnTo>
                <a:lnTo>
                  <a:pt x="130641" y="127323"/>
                </a:lnTo>
                <a:lnTo>
                  <a:pt x="111598" y="84175"/>
                </a:lnTo>
                <a:lnTo>
                  <a:pt x="98219" y="37241"/>
                </a:lnTo>
                <a:lnTo>
                  <a:pt x="80879" y="10434"/>
                </a:lnTo>
                <a:lnTo>
                  <a:pt x="50994" y="0"/>
                </a:lnTo>
                <a:close/>
              </a:path>
            </a:pathLst>
          </a:custGeom>
          <a:solidFill>
            <a:srgbClr val="E3B7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9688658" y="11706446"/>
            <a:ext cx="220979" cy="271780"/>
          </a:xfrm>
          <a:custGeom>
            <a:avLst/>
            <a:gdLst/>
            <a:ahLst/>
            <a:cxnLst/>
            <a:rect l="l" t="t" r="r" b="b"/>
            <a:pathLst>
              <a:path w="220979" h="271779">
                <a:moveTo>
                  <a:pt x="119272" y="0"/>
                </a:moveTo>
                <a:lnTo>
                  <a:pt x="57416" y="29930"/>
                </a:lnTo>
                <a:lnTo>
                  <a:pt x="29203" y="95503"/>
                </a:lnTo>
                <a:lnTo>
                  <a:pt x="16516" y="144603"/>
                </a:lnTo>
                <a:lnTo>
                  <a:pt x="3200" y="169302"/>
                </a:lnTo>
                <a:lnTo>
                  <a:pt x="0" y="181291"/>
                </a:lnTo>
                <a:lnTo>
                  <a:pt x="17659" y="192265"/>
                </a:lnTo>
                <a:lnTo>
                  <a:pt x="25029" y="206736"/>
                </a:lnTo>
                <a:lnTo>
                  <a:pt x="27516" y="231251"/>
                </a:lnTo>
                <a:lnTo>
                  <a:pt x="36892" y="256123"/>
                </a:lnTo>
                <a:lnTo>
                  <a:pt x="64928" y="271665"/>
                </a:lnTo>
                <a:lnTo>
                  <a:pt x="107969" y="267711"/>
                </a:lnTo>
                <a:lnTo>
                  <a:pt x="150745" y="243739"/>
                </a:lnTo>
                <a:lnTo>
                  <a:pt x="187554" y="204587"/>
                </a:lnTo>
                <a:lnTo>
                  <a:pt x="212693" y="155092"/>
                </a:lnTo>
                <a:lnTo>
                  <a:pt x="220792" y="111781"/>
                </a:lnTo>
                <a:lnTo>
                  <a:pt x="216392" y="70392"/>
                </a:lnTo>
                <a:lnTo>
                  <a:pt x="198600" y="35148"/>
                </a:lnTo>
                <a:lnTo>
                  <a:pt x="166524" y="10276"/>
                </a:lnTo>
                <a:lnTo>
                  <a:pt x="119272" y="0"/>
                </a:lnTo>
                <a:close/>
              </a:path>
            </a:pathLst>
          </a:custGeom>
          <a:solidFill>
            <a:srgbClr val="F7CF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9715101" y="11693614"/>
            <a:ext cx="205823" cy="243116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9881139" y="12206545"/>
            <a:ext cx="184206" cy="170441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9794961" y="11975623"/>
            <a:ext cx="266700" cy="293370"/>
          </a:xfrm>
          <a:custGeom>
            <a:avLst/>
            <a:gdLst/>
            <a:ahLst/>
            <a:cxnLst/>
            <a:rect l="l" t="t" r="r" b="b"/>
            <a:pathLst>
              <a:path w="266700" h="293370">
                <a:moveTo>
                  <a:pt x="93662" y="0"/>
                </a:moveTo>
                <a:lnTo>
                  <a:pt x="81456" y="27719"/>
                </a:lnTo>
                <a:lnTo>
                  <a:pt x="60680" y="41727"/>
                </a:lnTo>
                <a:lnTo>
                  <a:pt x="32979" y="48850"/>
                </a:lnTo>
                <a:lnTo>
                  <a:pt x="0" y="55918"/>
                </a:lnTo>
                <a:lnTo>
                  <a:pt x="86055" y="246100"/>
                </a:lnTo>
                <a:lnTo>
                  <a:pt x="130049" y="279466"/>
                </a:lnTo>
                <a:lnTo>
                  <a:pt x="171866" y="293103"/>
                </a:lnTo>
                <a:lnTo>
                  <a:pt x="209713" y="291462"/>
                </a:lnTo>
                <a:lnTo>
                  <a:pt x="241794" y="278992"/>
                </a:lnTo>
                <a:lnTo>
                  <a:pt x="266319" y="260146"/>
                </a:lnTo>
                <a:lnTo>
                  <a:pt x="256800" y="240464"/>
                </a:lnTo>
                <a:lnTo>
                  <a:pt x="242970" y="223400"/>
                </a:lnTo>
                <a:lnTo>
                  <a:pt x="224388" y="203887"/>
                </a:lnTo>
                <a:lnTo>
                  <a:pt x="200608" y="176857"/>
                </a:lnTo>
                <a:lnTo>
                  <a:pt x="171190" y="137244"/>
                </a:lnTo>
                <a:lnTo>
                  <a:pt x="135689" y="79981"/>
                </a:lnTo>
                <a:lnTo>
                  <a:pt x="93662" y="0"/>
                </a:lnTo>
                <a:close/>
              </a:path>
            </a:pathLst>
          </a:custGeom>
          <a:solidFill>
            <a:srgbClr val="CC5C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9714548" y="11822628"/>
            <a:ext cx="225842" cy="226804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9693919" y="12326299"/>
            <a:ext cx="156032" cy="247954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9407421" y="3143946"/>
            <a:ext cx="687070" cy="198755"/>
          </a:xfrm>
          <a:custGeom>
            <a:avLst/>
            <a:gdLst/>
            <a:ahLst/>
            <a:cxnLst/>
            <a:rect l="l" t="t" r="r" b="b"/>
            <a:pathLst>
              <a:path w="687070" h="198754">
                <a:moveTo>
                  <a:pt x="638975" y="0"/>
                </a:moveTo>
                <a:lnTo>
                  <a:pt x="48056" y="0"/>
                </a:lnTo>
                <a:lnTo>
                  <a:pt x="29350" y="3776"/>
                </a:lnTo>
                <a:lnTo>
                  <a:pt x="14074" y="14073"/>
                </a:lnTo>
                <a:lnTo>
                  <a:pt x="3776" y="29344"/>
                </a:lnTo>
                <a:lnTo>
                  <a:pt x="0" y="48044"/>
                </a:lnTo>
                <a:lnTo>
                  <a:pt x="0" y="150304"/>
                </a:lnTo>
                <a:lnTo>
                  <a:pt x="3776" y="169005"/>
                </a:lnTo>
                <a:lnTo>
                  <a:pt x="14074" y="184281"/>
                </a:lnTo>
                <a:lnTo>
                  <a:pt x="29350" y="194583"/>
                </a:lnTo>
                <a:lnTo>
                  <a:pt x="48056" y="198361"/>
                </a:lnTo>
                <a:lnTo>
                  <a:pt x="638975" y="198361"/>
                </a:lnTo>
                <a:lnTo>
                  <a:pt x="657681" y="194583"/>
                </a:lnTo>
                <a:lnTo>
                  <a:pt x="672957" y="184281"/>
                </a:lnTo>
                <a:lnTo>
                  <a:pt x="683255" y="169005"/>
                </a:lnTo>
                <a:lnTo>
                  <a:pt x="687031" y="150304"/>
                </a:lnTo>
                <a:lnTo>
                  <a:pt x="687031" y="48044"/>
                </a:lnTo>
                <a:lnTo>
                  <a:pt x="683255" y="29344"/>
                </a:lnTo>
                <a:lnTo>
                  <a:pt x="672957" y="14073"/>
                </a:lnTo>
                <a:lnTo>
                  <a:pt x="657681" y="3776"/>
                </a:lnTo>
                <a:lnTo>
                  <a:pt x="638975" y="0"/>
                </a:lnTo>
                <a:close/>
              </a:path>
            </a:pathLst>
          </a:custGeom>
          <a:solidFill>
            <a:srgbClr val="905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0012724" y="2951658"/>
            <a:ext cx="0" cy="312420"/>
          </a:xfrm>
          <a:custGeom>
            <a:avLst/>
            <a:gdLst/>
            <a:ahLst/>
            <a:cxnLst/>
            <a:rect l="l" t="t" r="r" b="b"/>
            <a:pathLst>
              <a:path h="312420">
                <a:moveTo>
                  <a:pt x="0" y="0"/>
                </a:moveTo>
                <a:lnTo>
                  <a:pt x="0" y="312394"/>
                </a:lnTo>
              </a:path>
            </a:pathLst>
          </a:custGeom>
          <a:ln w="52489">
            <a:solidFill>
              <a:srgbClr val="A762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9960219" y="2876525"/>
            <a:ext cx="104988" cy="105031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9489167" y="2951658"/>
            <a:ext cx="0" cy="312420"/>
          </a:xfrm>
          <a:custGeom>
            <a:avLst/>
            <a:gdLst/>
            <a:ahLst/>
            <a:cxnLst/>
            <a:rect l="l" t="t" r="r" b="b"/>
            <a:pathLst>
              <a:path h="312420">
                <a:moveTo>
                  <a:pt x="0" y="0"/>
                </a:moveTo>
                <a:lnTo>
                  <a:pt x="0" y="312394"/>
                </a:lnTo>
              </a:path>
            </a:pathLst>
          </a:custGeom>
          <a:ln w="52489">
            <a:solidFill>
              <a:srgbClr val="A762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9436655" y="2876525"/>
            <a:ext cx="105001" cy="105031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9472848" y="2993681"/>
            <a:ext cx="278130" cy="342900"/>
          </a:xfrm>
          <a:custGeom>
            <a:avLst/>
            <a:gdLst/>
            <a:ahLst/>
            <a:cxnLst/>
            <a:rect l="l" t="t" r="r" b="b"/>
            <a:pathLst>
              <a:path w="278129" h="342900">
                <a:moveTo>
                  <a:pt x="60672" y="17684"/>
                </a:moveTo>
                <a:lnTo>
                  <a:pt x="42770" y="18010"/>
                </a:lnTo>
                <a:lnTo>
                  <a:pt x="27585" y="25860"/>
                </a:lnTo>
                <a:lnTo>
                  <a:pt x="17235" y="39458"/>
                </a:lnTo>
                <a:lnTo>
                  <a:pt x="13835" y="57029"/>
                </a:lnTo>
                <a:lnTo>
                  <a:pt x="14754" y="72888"/>
                </a:lnTo>
                <a:lnTo>
                  <a:pt x="16370" y="90157"/>
                </a:lnTo>
                <a:lnTo>
                  <a:pt x="18826" y="108550"/>
                </a:lnTo>
                <a:lnTo>
                  <a:pt x="22267" y="127781"/>
                </a:lnTo>
                <a:lnTo>
                  <a:pt x="24826" y="147147"/>
                </a:lnTo>
                <a:lnTo>
                  <a:pt x="24707" y="166590"/>
                </a:lnTo>
                <a:lnTo>
                  <a:pt x="21962" y="185850"/>
                </a:lnTo>
                <a:lnTo>
                  <a:pt x="16641" y="204666"/>
                </a:lnTo>
                <a:lnTo>
                  <a:pt x="4322" y="241400"/>
                </a:lnTo>
                <a:lnTo>
                  <a:pt x="0" y="268031"/>
                </a:lnTo>
                <a:lnTo>
                  <a:pt x="3481" y="297508"/>
                </a:lnTo>
                <a:lnTo>
                  <a:pt x="14571" y="342779"/>
                </a:lnTo>
                <a:lnTo>
                  <a:pt x="278083" y="319995"/>
                </a:lnTo>
                <a:lnTo>
                  <a:pt x="278083" y="26219"/>
                </a:lnTo>
                <a:lnTo>
                  <a:pt x="100106" y="26219"/>
                </a:lnTo>
                <a:lnTo>
                  <a:pt x="60672" y="17684"/>
                </a:lnTo>
                <a:close/>
              </a:path>
              <a:path w="278129" h="342900">
                <a:moveTo>
                  <a:pt x="177655" y="0"/>
                </a:moveTo>
                <a:lnTo>
                  <a:pt x="144363" y="6695"/>
                </a:lnTo>
                <a:lnTo>
                  <a:pt x="100106" y="26219"/>
                </a:lnTo>
                <a:lnTo>
                  <a:pt x="278083" y="26219"/>
                </a:lnTo>
                <a:lnTo>
                  <a:pt x="278083" y="24415"/>
                </a:lnTo>
                <a:lnTo>
                  <a:pt x="216667" y="5963"/>
                </a:lnTo>
                <a:lnTo>
                  <a:pt x="177655" y="0"/>
                </a:lnTo>
                <a:close/>
              </a:path>
            </a:pathLst>
          </a:custGeom>
          <a:solidFill>
            <a:srgbClr val="DF8A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9750935" y="2993681"/>
            <a:ext cx="278130" cy="342900"/>
          </a:xfrm>
          <a:custGeom>
            <a:avLst/>
            <a:gdLst/>
            <a:ahLst/>
            <a:cxnLst/>
            <a:rect l="l" t="t" r="r" b="b"/>
            <a:pathLst>
              <a:path w="278129" h="342900">
                <a:moveTo>
                  <a:pt x="100449" y="0"/>
                </a:moveTo>
                <a:lnTo>
                  <a:pt x="61431" y="5963"/>
                </a:lnTo>
                <a:lnTo>
                  <a:pt x="0" y="24415"/>
                </a:lnTo>
                <a:lnTo>
                  <a:pt x="0" y="319995"/>
                </a:lnTo>
                <a:lnTo>
                  <a:pt x="263525" y="342779"/>
                </a:lnTo>
                <a:lnTo>
                  <a:pt x="274615" y="297508"/>
                </a:lnTo>
                <a:lnTo>
                  <a:pt x="278096" y="268031"/>
                </a:lnTo>
                <a:lnTo>
                  <a:pt x="273774" y="241400"/>
                </a:lnTo>
                <a:lnTo>
                  <a:pt x="261454" y="204666"/>
                </a:lnTo>
                <a:lnTo>
                  <a:pt x="256139" y="185850"/>
                </a:lnTo>
                <a:lnTo>
                  <a:pt x="253393" y="166590"/>
                </a:lnTo>
                <a:lnTo>
                  <a:pt x="253271" y="147147"/>
                </a:lnTo>
                <a:lnTo>
                  <a:pt x="255828" y="127781"/>
                </a:lnTo>
                <a:lnTo>
                  <a:pt x="259275" y="108550"/>
                </a:lnTo>
                <a:lnTo>
                  <a:pt x="261731" y="90157"/>
                </a:lnTo>
                <a:lnTo>
                  <a:pt x="263344" y="72888"/>
                </a:lnTo>
                <a:lnTo>
                  <a:pt x="264261" y="57029"/>
                </a:lnTo>
                <a:lnTo>
                  <a:pt x="260859" y="39458"/>
                </a:lnTo>
                <a:lnTo>
                  <a:pt x="250779" y="26219"/>
                </a:lnTo>
                <a:lnTo>
                  <a:pt x="177990" y="26219"/>
                </a:lnTo>
                <a:lnTo>
                  <a:pt x="133739" y="6695"/>
                </a:lnTo>
                <a:lnTo>
                  <a:pt x="100449" y="0"/>
                </a:lnTo>
                <a:close/>
              </a:path>
              <a:path w="278129" h="342900">
                <a:moveTo>
                  <a:pt x="217424" y="17684"/>
                </a:moveTo>
                <a:lnTo>
                  <a:pt x="177990" y="26219"/>
                </a:lnTo>
                <a:lnTo>
                  <a:pt x="250779" y="26219"/>
                </a:lnTo>
                <a:lnTo>
                  <a:pt x="250505" y="25860"/>
                </a:lnTo>
                <a:lnTo>
                  <a:pt x="235320" y="18010"/>
                </a:lnTo>
                <a:lnTo>
                  <a:pt x="217424" y="17684"/>
                </a:lnTo>
                <a:close/>
              </a:path>
            </a:pathLst>
          </a:custGeom>
          <a:solidFill>
            <a:srgbClr val="D669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9531877" y="3083951"/>
            <a:ext cx="43815" cy="129539"/>
          </a:xfrm>
          <a:custGeom>
            <a:avLst/>
            <a:gdLst/>
            <a:ahLst/>
            <a:cxnLst/>
            <a:rect l="l" t="t" r="r" b="b"/>
            <a:pathLst>
              <a:path w="43815" h="129539">
                <a:moveTo>
                  <a:pt x="10858" y="0"/>
                </a:moveTo>
                <a:lnTo>
                  <a:pt x="13589" y="64503"/>
                </a:lnTo>
                <a:lnTo>
                  <a:pt x="0" y="129006"/>
                </a:lnTo>
                <a:lnTo>
                  <a:pt x="43599" y="58597"/>
                </a:lnTo>
                <a:lnTo>
                  <a:pt x="10858" y="0"/>
                </a:lnTo>
                <a:close/>
              </a:path>
            </a:pathLst>
          </a:custGeom>
          <a:solidFill>
            <a:srgbClr val="E397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9593348" y="3001888"/>
            <a:ext cx="99060" cy="367030"/>
          </a:xfrm>
          <a:custGeom>
            <a:avLst/>
            <a:gdLst/>
            <a:ahLst/>
            <a:cxnLst/>
            <a:rect l="l" t="t" r="r" b="b"/>
            <a:pathLst>
              <a:path w="99059" h="367029">
                <a:moveTo>
                  <a:pt x="98996" y="0"/>
                </a:moveTo>
                <a:lnTo>
                  <a:pt x="69799" y="0"/>
                </a:lnTo>
                <a:lnTo>
                  <a:pt x="42626" y="5489"/>
                </a:lnTo>
                <a:lnTo>
                  <a:pt x="20440" y="20456"/>
                </a:lnTo>
                <a:lnTo>
                  <a:pt x="5484" y="42648"/>
                </a:lnTo>
                <a:lnTo>
                  <a:pt x="0" y="69811"/>
                </a:lnTo>
                <a:lnTo>
                  <a:pt x="0" y="366598"/>
                </a:lnTo>
                <a:lnTo>
                  <a:pt x="98996" y="366598"/>
                </a:lnTo>
                <a:lnTo>
                  <a:pt x="98996" y="0"/>
                </a:lnTo>
                <a:close/>
              </a:path>
            </a:pathLst>
          </a:custGeom>
          <a:solidFill>
            <a:srgbClr val="9953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9809522" y="3001888"/>
            <a:ext cx="99060" cy="367030"/>
          </a:xfrm>
          <a:custGeom>
            <a:avLst/>
            <a:gdLst/>
            <a:ahLst/>
            <a:cxnLst/>
            <a:rect l="l" t="t" r="r" b="b"/>
            <a:pathLst>
              <a:path w="99059" h="367029">
                <a:moveTo>
                  <a:pt x="29222" y="0"/>
                </a:moveTo>
                <a:lnTo>
                  <a:pt x="0" y="0"/>
                </a:lnTo>
                <a:lnTo>
                  <a:pt x="0" y="366598"/>
                </a:lnTo>
                <a:lnTo>
                  <a:pt x="98996" y="366598"/>
                </a:lnTo>
                <a:lnTo>
                  <a:pt x="98996" y="69811"/>
                </a:lnTo>
                <a:lnTo>
                  <a:pt x="93512" y="42648"/>
                </a:lnTo>
                <a:lnTo>
                  <a:pt x="78559" y="20456"/>
                </a:lnTo>
                <a:lnTo>
                  <a:pt x="56380" y="5489"/>
                </a:lnTo>
                <a:lnTo>
                  <a:pt x="29222" y="0"/>
                </a:lnTo>
                <a:close/>
              </a:path>
            </a:pathLst>
          </a:custGeom>
          <a:solidFill>
            <a:srgbClr val="9953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9646818" y="2981315"/>
            <a:ext cx="208241" cy="277035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9750932" y="3210467"/>
            <a:ext cx="360045" cy="222250"/>
          </a:xfrm>
          <a:custGeom>
            <a:avLst/>
            <a:gdLst/>
            <a:ahLst/>
            <a:cxnLst/>
            <a:rect l="l" t="t" r="r" b="b"/>
            <a:pathLst>
              <a:path w="360045" h="222250">
                <a:moveTo>
                  <a:pt x="0" y="0"/>
                </a:moveTo>
                <a:lnTo>
                  <a:pt x="0" y="221653"/>
                </a:lnTo>
                <a:lnTo>
                  <a:pt x="359422" y="221653"/>
                </a:lnTo>
                <a:lnTo>
                  <a:pt x="359422" y="49822"/>
                </a:lnTo>
                <a:lnTo>
                  <a:pt x="311281" y="35311"/>
                </a:lnTo>
                <a:lnTo>
                  <a:pt x="260691" y="23480"/>
                </a:lnTo>
                <a:lnTo>
                  <a:pt x="208480" y="14200"/>
                </a:lnTo>
                <a:lnTo>
                  <a:pt x="155476" y="7340"/>
                </a:lnTo>
                <a:lnTo>
                  <a:pt x="102510" y="2773"/>
                </a:lnTo>
                <a:lnTo>
                  <a:pt x="50408" y="369"/>
                </a:lnTo>
                <a:lnTo>
                  <a:pt x="0" y="0"/>
                </a:lnTo>
                <a:close/>
              </a:path>
            </a:pathLst>
          </a:custGeom>
          <a:solidFill>
            <a:srgbClr val="B8B8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9750932" y="3309599"/>
            <a:ext cx="360045" cy="122555"/>
          </a:xfrm>
          <a:custGeom>
            <a:avLst/>
            <a:gdLst/>
            <a:ahLst/>
            <a:cxnLst/>
            <a:rect l="l" t="t" r="r" b="b"/>
            <a:pathLst>
              <a:path w="360045" h="122554">
                <a:moveTo>
                  <a:pt x="0" y="0"/>
                </a:moveTo>
                <a:lnTo>
                  <a:pt x="0" y="122516"/>
                </a:lnTo>
                <a:lnTo>
                  <a:pt x="359422" y="122516"/>
                </a:lnTo>
                <a:lnTo>
                  <a:pt x="359422" y="66255"/>
                </a:lnTo>
                <a:lnTo>
                  <a:pt x="319253" y="45754"/>
                </a:lnTo>
                <a:lnTo>
                  <a:pt x="270670" y="29611"/>
                </a:lnTo>
                <a:lnTo>
                  <a:pt x="216487" y="17419"/>
                </a:lnTo>
                <a:lnTo>
                  <a:pt x="159515" y="8770"/>
                </a:lnTo>
                <a:lnTo>
                  <a:pt x="102568" y="3255"/>
                </a:lnTo>
                <a:lnTo>
                  <a:pt x="48459" y="468"/>
                </a:lnTo>
                <a:lnTo>
                  <a:pt x="0" y="0"/>
                </a:lnTo>
                <a:close/>
              </a:path>
            </a:pathLst>
          </a:custGeom>
          <a:solidFill>
            <a:srgbClr val="BB2F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9391522" y="3210467"/>
            <a:ext cx="359410" cy="222250"/>
          </a:xfrm>
          <a:custGeom>
            <a:avLst/>
            <a:gdLst/>
            <a:ahLst/>
            <a:cxnLst/>
            <a:rect l="l" t="t" r="r" b="b"/>
            <a:pathLst>
              <a:path w="359409" h="222250">
                <a:moveTo>
                  <a:pt x="359409" y="0"/>
                </a:moveTo>
                <a:lnTo>
                  <a:pt x="309010" y="369"/>
                </a:lnTo>
                <a:lnTo>
                  <a:pt x="256913" y="2773"/>
                </a:lnTo>
                <a:lnTo>
                  <a:pt x="203948" y="7340"/>
                </a:lnTo>
                <a:lnTo>
                  <a:pt x="150945" y="14200"/>
                </a:lnTo>
                <a:lnTo>
                  <a:pt x="98733" y="23480"/>
                </a:lnTo>
                <a:lnTo>
                  <a:pt x="48141" y="35311"/>
                </a:lnTo>
                <a:lnTo>
                  <a:pt x="0" y="49822"/>
                </a:lnTo>
                <a:lnTo>
                  <a:pt x="0" y="221653"/>
                </a:lnTo>
                <a:lnTo>
                  <a:pt x="359409" y="221653"/>
                </a:lnTo>
                <a:lnTo>
                  <a:pt x="359409" y="0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9391522" y="3309599"/>
            <a:ext cx="359410" cy="122555"/>
          </a:xfrm>
          <a:custGeom>
            <a:avLst/>
            <a:gdLst/>
            <a:ahLst/>
            <a:cxnLst/>
            <a:rect l="l" t="t" r="r" b="b"/>
            <a:pathLst>
              <a:path w="359409" h="122554">
                <a:moveTo>
                  <a:pt x="359409" y="0"/>
                </a:moveTo>
                <a:lnTo>
                  <a:pt x="310963" y="468"/>
                </a:lnTo>
                <a:lnTo>
                  <a:pt x="256860" y="3255"/>
                </a:lnTo>
                <a:lnTo>
                  <a:pt x="199915" y="8770"/>
                </a:lnTo>
                <a:lnTo>
                  <a:pt x="142942" y="17419"/>
                </a:lnTo>
                <a:lnTo>
                  <a:pt x="88755" y="29611"/>
                </a:lnTo>
                <a:lnTo>
                  <a:pt x="40170" y="45754"/>
                </a:lnTo>
                <a:lnTo>
                  <a:pt x="0" y="66255"/>
                </a:lnTo>
                <a:lnTo>
                  <a:pt x="0" y="122516"/>
                </a:lnTo>
                <a:lnTo>
                  <a:pt x="359409" y="122516"/>
                </a:lnTo>
                <a:lnTo>
                  <a:pt x="359409" y="0"/>
                </a:lnTo>
                <a:close/>
              </a:path>
            </a:pathLst>
          </a:custGeom>
          <a:solidFill>
            <a:srgbClr val="D934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9753352" y="2779791"/>
            <a:ext cx="211335" cy="177708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9819001" y="3194635"/>
            <a:ext cx="18415" cy="48895"/>
          </a:xfrm>
          <a:custGeom>
            <a:avLst/>
            <a:gdLst/>
            <a:ahLst/>
            <a:cxnLst/>
            <a:rect l="l" t="t" r="r" b="b"/>
            <a:pathLst>
              <a:path w="18415" h="48894">
                <a:moveTo>
                  <a:pt x="8921" y="0"/>
                </a:moveTo>
                <a:lnTo>
                  <a:pt x="2783" y="2223"/>
                </a:lnTo>
                <a:lnTo>
                  <a:pt x="0" y="8872"/>
                </a:lnTo>
                <a:lnTo>
                  <a:pt x="0" y="39619"/>
                </a:lnTo>
                <a:lnTo>
                  <a:pt x="2788" y="46246"/>
                </a:lnTo>
                <a:lnTo>
                  <a:pt x="8921" y="48491"/>
                </a:lnTo>
                <a:lnTo>
                  <a:pt x="15055" y="46300"/>
                </a:lnTo>
                <a:lnTo>
                  <a:pt x="17843" y="39619"/>
                </a:lnTo>
                <a:lnTo>
                  <a:pt x="17843" y="8872"/>
                </a:lnTo>
                <a:lnTo>
                  <a:pt x="15055" y="2223"/>
                </a:lnTo>
                <a:lnTo>
                  <a:pt x="8921" y="0"/>
                </a:lnTo>
                <a:close/>
              </a:path>
            </a:pathLst>
          </a:custGeom>
          <a:solidFill>
            <a:srgbClr val="F4B6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9836846" y="3194635"/>
            <a:ext cx="18415" cy="48895"/>
          </a:xfrm>
          <a:custGeom>
            <a:avLst/>
            <a:gdLst/>
            <a:ahLst/>
            <a:cxnLst/>
            <a:rect l="l" t="t" r="r" b="b"/>
            <a:pathLst>
              <a:path w="18415" h="48894">
                <a:moveTo>
                  <a:pt x="8928" y="0"/>
                </a:moveTo>
                <a:lnTo>
                  <a:pt x="2785" y="2223"/>
                </a:lnTo>
                <a:lnTo>
                  <a:pt x="0" y="8872"/>
                </a:lnTo>
                <a:lnTo>
                  <a:pt x="0" y="39619"/>
                </a:lnTo>
                <a:lnTo>
                  <a:pt x="2790" y="46246"/>
                </a:lnTo>
                <a:lnTo>
                  <a:pt x="8928" y="48491"/>
                </a:lnTo>
                <a:lnTo>
                  <a:pt x="15066" y="46300"/>
                </a:lnTo>
                <a:lnTo>
                  <a:pt x="17856" y="39619"/>
                </a:lnTo>
                <a:lnTo>
                  <a:pt x="17856" y="8872"/>
                </a:lnTo>
                <a:lnTo>
                  <a:pt x="15066" y="2223"/>
                </a:lnTo>
                <a:lnTo>
                  <a:pt x="8928" y="0"/>
                </a:lnTo>
                <a:close/>
              </a:path>
            </a:pathLst>
          </a:custGeom>
          <a:solidFill>
            <a:srgbClr val="F4B6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9854707" y="3194635"/>
            <a:ext cx="18415" cy="48895"/>
          </a:xfrm>
          <a:custGeom>
            <a:avLst/>
            <a:gdLst/>
            <a:ahLst/>
            <a:cxnLst/>
            <a:rect l="l" t="t" r="r" b="b"/>
            <a:pathLst>
              <a:path w="18415" h="48894">
                <a:moveTo>
                  <a:pt x="8921" y="0"/>
                </a:moveTo>
                <a:lnTo>
                  <a:pt x="2783" y="2223"/>
                </a:lnTo>
                <a:lnTo>
                  <a:pt x="0" y="8872"/>
                </a:lnTo>
                <a:lnTo>
                  <a:pt x="0" y="39619"/>
                </a:lnTo>
                <a:lnTo>
                  <a:pt x="2788" y="46246"/>
                </a:lnTo>
                <a:lnTo>
                  <a:pt x="8921" y="48491"/>
                </a:lnTo>
                <a:lnTo>
                  <a:pt x="15055" y="46300"/>
                </a:lnTo>
                <a:lnTo>
                  <a:pt x="17843" y="39619"/>
                </a:lnTo>
                <a:lnTo>
                  <a:pt x="17843" y="8872"/>
                </a:lnTo>
                <a:lnTo>
                  <a:pt x="15055" y="2223"/>
                </a:lnTo>
                <a:lnTo>
                  <a:pt x="8921" y="0"/>
                </a:lnTo>
                <a:close/>
              </a:path>
            </a:pathLst>
          </a:custGeom>
          <a:solidFill>
            <a:srgbClr val="F4B6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9872553" y="3194635"/>
            <a:ext cx="18415" cy="48895"/>
          </a:xfrm>
          <a:custGeom>
            <a:avLst/>
            <a:gdLst/>
            <a:ahLst/>
            <a:cxnLst/>
            <a:rect l="l" t="t" r="r" b="b"/>
            <a:pathLst>
              <a:path w="18415" h="48894">
                <a:moveTo>
                  <a:pt x="8934" y="0"/>
                </a:moveTo>
                <a:lnTo>
                  <a:pt x="2787" y="2223"/>
                </a:lnTo>
                <a:lnTo>
                  <a:pt x="0" y="8872"/>
                </a:lnTo>
                <a:lnTo>
                  <a:pt x="0" y="39619"/>
                </a:lnTo>
                <a:lnTo>
                  <a:pt x="2792" y="46246"/>
                </a:lnTo>
                <a:lnTo>
                  <a:pt x="8934" y="48491"/>
                </a:lnTo>
                <a:lnTo>
                  <a:pt x="15076" y="46300"/>
                </a:lnTo>
                <a:lnTo>
                  <a:pt x="17868" y="39619"/>
                </a:lnTo>
                <a:lnTo>
                  <a:pt x="17868" y="8872"/>
                </a:lnTo>
                <a:lnTo>
                  <a:pt x="15076" y="2223"/>
                </a:lnTo>
                <a:lnTo>
                  <a:pt x="8934" y="0"/>
                </a:lnTo>
                <a:close/>
              </a:path>
            </a:pathLst>
          </a:custGeom>
          <a:solidFill>
            <a:srgbClr val="F4B6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9783488" y="3200198"/>
            <a:ext cx="36195" cy="20955"/>
          </a:xfrm>
          <a:custGeom>
            <a:avLst/>
            <a:gdLst/>
            <a:ahLst/>
            <a:cxnLst/>
            <a:rect l="l" t="t" r="r" b="b"/>
            <a:pathLst>
              <a:path w="36195" h="20955">
                <a:moveTo>
                  <a:pt x="36055" y="0"/>
                </a:moveTo>
                <a:lnTo>
                  <a:pt x="3441" y="5626"/>
                </a:lnTo>
                <a:lnTo>
                  <a:pt x="0" y="16065"/>
                </a:lnTo>
                <a:lnTo>
                  <a:pt x="22771" y="20599"/>
                </a:lnTo>
                <a:lnTo>
                  <a:pt x="35509" y="16065"/>
                </a:lnTo>
                <a:lnTo>
                  <a:pt x="36055" y="0"/>
                </a:lnTo>
                <a:close/>
              </a:path>
            </a:pathLst>
          </a:custGeom>
          <a:solidFill>
            <a:srgbClr val="F4B6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9644471" y="3195100"/>
            <a:ext cx="18415" cy="48895"/>
          </a:xfrm>
          <a:custGeom>
            <a:avLst/>
            <a:gdLst/>
            <a:ahLst/>
            <a:cxnLst/>
            <a:rect l="l" t="t" r="r" b="b"/>
            <a:pathLst>
              <a:path w="18415" h="48894">
                <a:moveTo>
                  <a:pt x="8928" y="0"/>
                </a:moveTo>
                <a:lnTo>
                  <a:pt x="2790" y="2223"/>
                </a:lnTo>
                <a:lnTo>
                  <a:pt x="0" y="8872"/>
                </a:lnTo>
                <a:lnTo>
                  <a:pt x="0" y="39619"/>
                </a:lnTo>
                <a:lnTo>
                  <a:pt x="2790" y="46300"/>
                </a:lnTo>
                <a:lnTo>
                  <a:pt x="8928" y="48491"/>
                </a:lnTo>
                <a:lnTo>
                  <a:pt x="15066" y="46246"/>
                </a:lnTo>
                <a:lnTo>
                  <a:pt x="17856" y="39619"/>
                </a:lnTo>
                <a:lnTo>
                  <a:pt x="17856" y="8872"/>
                </a:lnTo>
                <a:lnTo>
                  <a:pt x="15066" y="2212"/>
                </a:lnTo>
                <a:lnTo>
                  <a:pt x="8928" y="0"/>
                </a:lnTo>
                <a:close/>
              </a:path>
            </a:pathLst>
          </a:custGeom>
          <a:solidFill>
            <a:srgbClr val="F4B6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9626612" y="3195100"/>
            <a:ext cx="18415" cy="48895"/>
          </a:xfrm>
          <a:custGeom>
            <a:avLst/>
            <a:gdLst/>
            <a:ahLst/>
            <a:cxnLst/>
            <a:rect l="l" t="t" r="r" b="b"/>
            <a:pathLst>
              <a:path w="18415" h="48894">
                <a:moveTo>
                  <a:pt x="8928" y="0"/>
                </a:moveTo>
                <a:lnTo>
                  <a:pt x="2790" y="2223"/>
                </a:lnTo>
                <a:lnTo>
                  <a:pt x="0" y="8872"/>
                </a:lnTo>
                <a:lnTo>
                  <a:pt x="0" y="39619"/>
                </a:lnTo>
                <a:lnTo>
                  <a:pt x="2790" y="46300"/>
                </a:lnTo>
                <a:lnTo>
                  <a:pt x="8928" y="48491"/>
                </a:lnTo>
                <a:lnTo>
                  <a:pt x="15066" y="46246"/>
                </a:lnTo>
                <a:lnTo>
                  <a:pt x="17856" y="39619"/>
                </a:lnTo>
                <a:lnTo>
                  <a:pt x="17856" y="8872"/>
                </a:lnTo>
                <a:lnTo>
                  <a:pt x="15066" y="2212"/>
                </a:lnTo>
                <a:lnTo>
                  <a:pt x="8928" y="0"/>
                </a:lnTo>
                <a:close/>
              </a:path>
            </a:pathLst>
          </a:custGeom>
          <a:solidFill>
            <a:srgbClr val="F4B6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9608765" y="3195100"/>
            <a:ext cx="18415" cy="48895"/>
          </a:xfrm>
          <a:custGeom>
            <a:avLst/>
            <a:gdLst/>
            <a:ahLst/>
            <a:cxnLst/>
            <a:rect l="l" t="t" r="r" b="b"/>
            <a:pathLst>
              <a:path w="18415" h="48894">
                <a:moveTo>
                  <a:pt x="8921" y="0"/>
                </a:moveTo>
                <a:lnTo>
                  <a:pt x="2788" y="2223"/>
                </a:lnTo>
                <a:lnTo>
                  <a:pt x="0" y="8872"/>
                </a:lnTo>
                <a:lnTo>
                  <a:pt x="0" y="39619"/>
                </a:lnTo>
                <a:lnTo>
                  <a:pt x="2788" y="46300"/>
                </a:lnTo>
                <a:lnTo>
                  <a:pt x="8921" y="48491"/>
                </a:lnTo>
                <a:lnTo>
                  <a:pt x="15055" y="46246"/>
                </a:lnTo>
                <a:lnTo>
                  <a:pt x="17843" y="39619"/>
                </a:lnTo>
                <a:lnTo>
                  <a:pt x="17843" y="8872"/>
                </a:lnTo>
                <a:lnTo>
                  <a:pt x="15055" y="2212"/>
                </a:lnTo>
                <a:lnTo>
                  <a:pt x="8921" y="0"/>
                </a:lnTo>
                <a:close/>
              </a:path>
            </a:pathLst>
          </a:custGeom>
          <a:solidFill>
            <a:srgbClr val="F4B6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9590893" y="3195100"/>
            <a:ext cx="18415" cy="48895"/>
          </a:xfrm>
          <a:custGeom>
            <a:avLst/>
            <a:gdLst/>
            <a:ahLst/>
            <a:cxnLst/>
            <a:rect l="l" t="t" r="r" b="b"/>
            <a:pathLst>
              <a:path w="18415" h="48894">
                <a:moveTo>
                  <a:pt x="8934" y="0"/>
                </a:moveTo>
                <a:lnTo>
                  <a:pt x="2792" y="2223"/>
                </a:lnTo>
                <a:lnTo>
                  <a:pt x="0" y="8872"/>
                </a:lnTo>
                <a:lnTo>
                  <a:pt x="0" y="39619"/>
                </a:lnTo>
                <a:lnTo>
                  <a:pt x="2792" y="46300"/>
                </a:lnTo>
                <a:lnTo>
                  <a:pt x="8934" y="48491"/>
                </a:lnTo>
                <a:lnTo>
                  <a:pt x="15076" y="46246"/>
                </a:lnTo>
                <a:lnTo>
                  <a:pt x="17868" y="39619"/>
                </a:lnTo>
                <a:lnTo>
                  <a:pt x="17868" y="8872"/>
                </a:lnTo>
                <a:lnTo>
                  <a:pt x="15076" y="2212"/>
                </a:lnTo>
                <a:lnTo>
                  <a:pt x="8934" y="0"/>
                </a:lnTo>
                <a:close/>
              </a:path>
            </a:pathLst>
          </a:custGeom>
          <a:solidFill>
            <a:srgbClr val="F4B6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9661772" y="3200657"/>
            <a:ext cx="36195" cy="20955"/>
          </a:xfrm>
          <a:custGeom>
            <a:avLst/>
            <a:gdLst/>
            <a:ahLst/>
            <a:cxnLst/>
            <a:rect l="l" t="t" r="r" b="b"/>
            <a:pathLst>
              <a:path w="36195" h="20955">
                <a:moveTo>
                  <a:pt x="0" y="0"/>
                </a:moveTo>
                <a:lnTo>
                  <a:pt x="558" y="16078"/>
                </a:lnTo>
                <a:lnTo>
                  <a:pt x="13284" y="20612"/>
                </a:lnTo>
                <a:lnTo>
                  <a:pt x="36055" y="16078"/>
                </a:lnTo>
                <a:lnTo>
                  <a:pt x="32626" y="5638"/>
                </a:lnTo>
                <a:lnTo>
                  <a:pt x="0" y="0"/>
                </a:lnTo>
                <a:close/>
              </a:path>
            </a:pathLst>
          </a:custGeom>
          <a:solidFill>
            <a:srgbClr val="F4B6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9342908" y="6284866"/>
            <a:ext cx="697726" cy="846314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正方形/長方形 219"/>
          <p:cNvSpPr/>
          <p:nvPr/>
        </p:nvSpPr>
        <p:spPr>
          <a:xfrm>
            <a:off x="10176700" y="14878050"/>
            <a:ext cx="504000" cy="2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ysClr val="windowText" lastClr="000000"/>
                </a:solidFill>
              </a:rPr>
              <a:t>2019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221" name="テキスト ボックス 220">
            <a:extLst>
              <a:ext uri="{FF2B5EF4-FFF2-40B4-BE49-F238E27FC236}">
                <a16:creationId xmlns:a16="http://schemas.microsoft.com/office/drawing/2014/main" xmlns="" id="{8AAB3157-4DFC-4B75-AEA1-E9CF308D67FD}"/>
              </a:ext>
            </a:extLst>
          </p:cNvPr>
          <p:cNvSpPr txBox="1"/>
          <p:nvPr/>
        </p:nvSpPr>
        <p:spPr>
          <a:xfrm>
            <a:off x="311870" y="54077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個別アドバイスシート</a:t>
            </a:r>
            <a:endParaRPr lang="en-US" altLang="ja-JP" dirty="0"/>
          </a:p>
          <a:p>
            <a:r>
              <a:rPr kumimoji="1" lang="ja-JP" altLang="en-US" dirty="0"/>
              <a:t>おすすめポイント挿入パターン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280</Words>
  <Application>Microsoft Office PowerPoint</Application>
  <PresentationFormat>ユーザー設定</PresentationFormat>
  <Paragraphs>90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Theme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2019-12-25T00:21:44Z</dcterms:created>
  <dcterms:modified xsi:type="dcterms:W3CDTF">2019-12-25T00:21:49Z</dcterms:modified>
</cp:coreProperties>
</file>